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8" r:id="rId3"/>
    <p:sldId id="270" r:id="rId4"/>
    <p:sldId id="267" r:id="rId5"/>
    <p:sldId id="271" r:id="rId6"/>
    <p:sldId id="272" r:id="rId7"/>
    <p:sldId id="273" r:id="rId8"/>
    <p:sldId id="274" r:id="rId9"/>
    <p:sldId id="275" r:id="rId10"/>
  </p:sldIdLst>
  <p:sldSz cx="6858000" cy="9906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3" autoAdjust="0"/>
    <p:restoredTop sz="99012" autoAdjust="0"/>
  </p:normalViewPr>
  <p:slideViewPr>
    <p:cSldViewPr snapToGrid="0">
      <p:cViewPr>
        <p:scale>
          <a:sx n="110" d="100"/>
          <a:sy n="110" d="100"/>
        </p:scale>
        <p:origin x="-1116" y="-162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진호" userId="308e03c01d2ca245" providerId="Windows Live" clId="Web-{6A4264C8-BFDF-4985-9E6A-F89D9C056B7F}"/>
    <pc:docChg chg="addSld modSld">
      <pc:chgData name="진호" userId="308e03c01d2ca245" providerId="Windows Live" clId="Web-{6A4264C8-BFDF-4985-9E6A-F89D9C056B7F}" dt="2019-07-06T01:52:21.283" v="942" actId="20577"/>
      <pc:docMkLst>
        <pc:docMk/>
      </pc:docMkLst>
      <pc:sldChg chg="addSp delSp modSp">
        <pc:chgData name="진호" userId="308e03c01d2ca245" providerId="Windows Live" clId="Web-{6A4264C8-BFDF-4985-9E6A-F89D9C056B7F}" dt="2019-07-06T01:41:32.615" v="638" actId="1076"/>
        <pc:sldMkLst>
          <pc:docMk/>
          <pc:sldMk cId="3569210928" sldId="256"/>
        </pc:sldMkLst>
        <pc:spChg chg="del">
          <ac:chgData name="진호" userId="308e03c01d2ca245" providerId="Windows Live" clId="Web-{6A4264C8-BFDF-4985-9E6A-F89D9C056B7F}" dt="2019-07-06T01:24:27.324" v="0"/>
          <ac:spMkLst>
            <pc:docMk/>
            <pc:sldMk cId="3569210928" sldId="256"/>
            <ac:spMk id="2" creationId="{00000000-0000-0000-0000-000000000000}"/>
          </ac:spMkLst>
        </pc:spChg>
        <pc:spChg chg="mod">
          <ac:chgData name="진호" userId="308e03c01d2ca245" providerId="Windows Live" clId="Web-{6A4264C8-BFDF-4985-9E6A-F89D9C056B7F}" dt="2019-07-06T01:26:19.357" v="81" actId="1076"/>
          <ac:spMkLst>
            <pc:docMk/>
            <pc:sldMk cId="3569210928" sldId="256"/>
            <ac:spMk id="3" creationId="{00000000-0000-0000-0000-000000000000}"/>
          </ac:spMkLst>
        </pc:spChg>
        <pc:spChg chg="add mod">
          <ac:chgData name="진호" userId="308e03c01d2ca245" providerId="Windows Live" clId="Web-{6A4264C8-BFDF-4985-9E6A-F89D9C056B7F}" dt="2019-07-06T01:41:17.385" v="635" actId="20577"/>
          <ac:spMkLst>
            <pc:docMk/>
            <pc:sldMk cId="3569210928" sldId="256"/>
            <ac:spMk id="5" creationId="{7F3BA589-0C2E-4051-8F70-1FDB1F7AFB0B}"/>
          </ac:spMkLst>
        </pc:spChg>
        <pc:picChg chg="add mod">
          <ac:chgData name="진호" userId="308e03c01d2ca245" providerId="Windows Live" clId="Web-{6A4264C8-BFDF-4985-9E6A-F89D9C056B7F}" dt="2019-07-06T01:41:32.615" v="638" actId="1076"/>
          <ac:picMkLst>
            <pc:docMk/>
            <pc:sldMk cId="3569210928" sldId="256"/>
            <ac:picMk id="6" creationId="{1EBCD89F-5ECD-4B62-BC7E-D382B1F858D8}"/>
          </ac:picMkLst>
        </pc:picChg>
      </pc:sldChg>
      <pc:sldChg chg="delSp modSp add replId">
        <pc:chgData name="진호" userId="308e03c01d2ca245" providerId="Windows Live" clId="Web-{6A4264C8-BFDF-4985-9E6A-F89D9C056B7F}" dt="2019-07-06T01:52:21.268" v="941" actId="20577"/>
        <pc:sldMkLst>
          <pc:docMk/>
          <pc:sldMk cId="1820134815" sldId="257"/>
        </pc:sldMkLst>
        <pc:spChg chg="mod">
          <ac:chgData name="진호" userId="308e03c01d2ca245" providerId="Windows Live" clId="Web-{6A4264C8-BFDF-4985-9E6A-F89D9C056B7F}" dt="2019-07-06T01:52:21.268" v="941" actId="20577"/>
          <ac:spMkLst>
            <pc:docMk/>
            <pc:sldMk cId="1820134815" sldId="257"/>
            <ac:spMk id="5" creationId="{7F3BA589-0C2E-4051-8F70-1FDB1F7AFB0B}"/>
          </ac:spMkLst>
        </pc:spChg>
        <pc:picChg chg="del">
          <ac:chgData name="진호" userId="308e03c01d2ca245" providerId="Windows Live" clId="Web-{6A4264C8-BFDF-4985-9E6A-F89D9C056B7F}" dt="2019-07-06T01:42:56.038" v="640"/>
          <ac:picMkLst>
            <pc:docMk/>
            <pc:sldMk cId="1820134815" sldId="257"/>
            <ac:picMk id="6" creationId="{1EBCD89F-5ECD-4B62-BC7E-D382B1F858D8}"/>
          </ac:picMkLst>
        </pc:picChg>
      </pc:sldChg>
    </pc:docChg>
  </pc:docChgLst>
  <pc:docChgLst>
    <pc:chgData name="진호" userId="308e03c01d2ca245" providerId="Windows Live" clId="Web-{185FFB62-1CFF-446A-94E7-C3AB626CC418}"/>
    <pc:docChg chg="addSld delSld modSld sldOrd">
      <pc:chgData name="진호" userId="308e03c01d2ca245" providerId="Windows Live" clId="Web-{185FFB62-1CFF-446A-94E7-C3AB626CC418}" dt="2019-07-06T13:23:08.390" v="5138" actId="20577"/>
      <pc:docMkLst>
        <pc:docMk/>
      </pc:docMkLst>
      <pc:sldChg chg="addSp delSp modSp">
        <pc:chgData name="진호" userId="308e03c01d2ca245" providerId="Windows Live" clId="Web-{185FFB62-1CFF-446A-94E7-C3AB626CC418}" dt="2019-07-06T13:00:04.504" v="5060" actId="14100"/>
        <pc:sldMkLst>
          <pc:docMk/>
          <pc:sldMk cId="3569210928" sldId="256"/>
        </pc:sldMkLst>
        <pc:spChg chg="add mod">
          <ac:chgData name="진호" userId="308e03c01d2ca245" providerId="Windows Live" clId="Web-{185FFB62-1CFF-446A-94E7-C3AB626CC418}" dt="2019-07-06T12:59:59.128" v="5058" actId="14100"/>
          <ac:spMkLst>
            <pc:docMk/>
            <pc:sldMk cId="3569210928" sldId="256"/>
            <ac:spMk id="2" creationId="{A67B4EED-F972-49EB-A118-76512DC2555F}"/>
          </ac:spMkLst>
        </pc:spChg>
        <pc:spChg chg="mod">
          <ac:chgData name="진호" userId="308e03c01d2ca245" providerId="Windows Live" clId="Web-{185FFB62-1CFF-446A-94E7-C3AB626CC418}" dt="2019-07-06T11:55:38.826" v="3644" actId="20577"/>
          <ac:spMkLst>
            <pc:docMk/>
            <pc:sldMk cId="3569210928" sldId="256"/>
            <ac:spMk id="5" creationId="{7F3BA589-0C2E-4051-8F70-1FDB1F7AFB0B}"/>
          </ac:spMkLst>
        </pc:spChg>
        <pc:picChg chg="del">
          <ac:chgData name="진호" userId="308e03c01d2ca245" providerId="Windows Live" clId="Web-{185FFB62-1CFF-446A-94E7-C3AB626CC418}" dt="2019-07-06T04:30:09.561" v="708"/>
          <ac:picMkLst>
            <pc:docMk/>
            <pc:sldMk cId="3569210928" sldId="256"/>
            <ac:picMk id="6" creationId="{1EBCD89F-5ECD-4B62-BC7E-D382B1F858D8}"/>
          </ac:picMkLst>
        </pc:picChg>
        <pc:picChg chg="add mod">
          <ac:chgData name="진호" userId="308e03c01d2ca245" providerId="Windows Live" clId="Web-{185FFB62-1CFF-446A-94E7-C3AB626CC418}" dt="2019-07-06T13:00:04.504" v="5060" actId="14100"/>
          <ac:picMkLst>
            <pc:docMk/>
            <pc:sldMk cId="3569210928" sldId="256"/>
            <ac:picMk id="7" creationId="{CFB42414-9259-4E74-9344-69C0F43957D4}"/>
          </ac:picMkLst>
        </pc:picChg>
      </pc:sldChg>
      <pc:sldChg chg="modSp ord">
        <pc:chgData name="진호" userId="308e03c01d2ca245" providerId="Windows Live" clId="Web-{185FFB62-1CFF-446A-94E7-C3AB626CC418}" dt="2019-07-06T05:15:16.764" v="2216" actId="20577"/>
        <pc:sldMkLst>
          <pc:docMk/>
          <pc:sldMk cId="1820134815" sldId="257"/>
        </pc:sldMkLst>
        <pc:spChg chg="mod">
          <ac:chgData name="진호" userId="308e03c01d2ca245" providerId="Windows Live" clId="Web-{185FFB62-1CFF-446A-94E7-C3AB626CC418}" dt="2019-07-06T05:15:16.764" v="2216" actId="20577"/>
          <ac:spMkLst>
            <pc:docMk/>
            <pc:sldMk cId="1820134815" sldId="257"/>
            <ac:spMk id="5" creationId="{7F3BA589-0C2E-4051-8F70-1FDB1F7AFB0B}"/>
          </ac:spMkLst>
        </pc:spChg>
      </pc:sldChg>
      <pc:sldChg chg="delSp modSp add replId">
        <pc:chgData name="진호" userId="308e03c01d2ca245" providerId="Windows Live" clId="Web-{185FFB62-1CFF-446A-94E7-C3AB626CC418}" dt="2019-07-06T05:12:32.273" v="2173"/>
        <pc:sldMkLst>
          <pc:docMk/>
          <pc:sldMk cId="3995313570" sldId="258"/>
        </pc:sldMkLst>
        <pc:spChg chg="mod">
          <ac:chgData name="진호" userId="308e03c01d2ca245" providerId="Windows Live" clId="Web-{185FFB62-1CFF-446A-94E7-C3AB626CC418}" dt="2019-07-06T05:12:21.319" v="2170" actId="20577"/>
          <ac:spMkLst>
            <pc:docMk/>
            <pc:sldMk cId="3995313570" sldId="258"/>
            <ac:spMk id="5" creationId="{7F3BA589-0C2E-4051-8F70-1FDB1F7AFB0B}"/>
          </ac:spMkLst>
        </pc:spChg>
        <pc:picChg chg="del">
          <ac:chgData name="진호" userId="308e03c01d2ca245" providerId="Windows Live" clId="Web-{185FFB62-1CFF-446A-94E7-C3AB626CC418}" dt="2019-07-06T05:12:32.273" v="2173"/>
          <ac:picMkLst>
            <pc:docMk/>
            <pc:sldMk cId="3995313570" sldId="258"/>
            <ac:picMk id="6" creationId="{1EBCD89F-5ECD-4B62-BC7E-D382B1F858D8}"/>
          </ac:picMkLst>
        </pc:picChg>
      </pc:sldChg>
      <pc:sldChg chg="addSp delSp modSp add del replId">
        <pc:chgData name="진호" userId="308e03c01d2ca245" providerId="Windows Live" clId="Web-{185FFB62-1CFF-446A-94E7-C3AB626CC418}" dt="2019-07-06T13:01:29.148" v="5061"/>
        <pc:sldMkLst>
          <pc:docMk/>
          <pc:sldMk cId="3552333560" sldId="259"/>
        </pc:sldMkLst>
        <pc:spChg chg="mod">
          <ac:chgData name="진호" userId="308e03c01d2ca245" providerId="Windows Live" clId="Web-{185FFB62-1CFF-446A-94E7-C3AB626CC418}" dt="2019-07-06T05:11:05.551" v="2155" actId="20577"/>
          <ac:spMkLst>
            <pc:docMk/>
            <pc:sldMk cId="3552333560" sldId="259"/>
            <ac:spMk id="5" creationId="{7F3BA589-0C2E-4051-8F70-1FDB1F7AFB0B}"/>
          </ac:spMkLst>
        </pc:spChg>
        <pc:picChg chg="add mod">
          <ac:chgData name="진호" userId="308e03c01d2ca245" providerId="Windows Live" clId="Web-{185FFB62-1CFF-446A-94E7-C3AB626CC418}" dt="2019-07-06T05:05:33.504" v="2083" actId="1076"/>
          <ac:picMkLst>
            <pc:docMk/>
            <pc:sldMk cId="3552333560" sldId="259"/>
            <ac:picMk id="2" creationId="{5F09050D-133C-4603-9D6A-1195B68582AB}"/>
          </ac:picMkLst>
        </pc:picChg>
        <pc:picChg chg="add del mod ord">
          <ac:chgData name="진호" userId="308e03c01d2ca245" providerId="Windows Live" clId="Web-{185FFB62-1CFF-446A-94E7-C3AB626CC418}" dt="2019-07-06T12:21:23.909" v="4172"/>
          <ac:picMkLst>
            <pc:docMk/>
            <pc:sldMk cId="3552333560" sldId="259"/>
            <ac:picMk id="6" creationId="{49673D84-F1D7-420F-95F9-D3885E12117E}"/>
          </ac:picMkLst>
        </pc:picChg>
      </pc:sldChg>
      <pc:sldChg chg="addSp modSp add replId">
        <pc:chgData name="진호" userId="308e03c01d2ca245" providerId="Windows Live" clId="Web-{185FFB62-1CFF-446A-94E7-C3AB626CC418}" dt="2019-07-06T11:58:09.271" v="3717" actId="20577"/>
        <pc:sldMkLst>
          <pc:docMk/>
          <pc:sldMk cId="2276307979" sldId="260"/>
        </pc:sldMkLst>
        <pc:spChg chg="mod">
          <ac:chgData name="진호" userId="308e03c01d2ca245" providerId="Windows Live" clId="Web-{185FFB62-1CFF-446A-94E7-C3AB626CC418}" dt="2019-07-06T11:58:09.271" v="3717" actId="20577"/>
          <ac:spMkLst>
            <pc:docMk/>
            <pc:sldMk cId="2276307979" sldId="260"/>
            <ac:spMk id="5" creationId="{7F3BA589-0C2E-4051-8F70-1FDB1F7AFB0B}"/>
          </ac:spMkLst>
        </pc:spChg>
        <pc:picChg chg="add mod">
          <ac:chgData name="진호" userId="308e03c01d2ca245" providerId="Windows Live" clId="Web-{185FFB62-1CFF-446A-94E7-C3AB626CC418}" dt="2019-07-06T05:25:29.212" v="2639" actId="14100"/>
          <ac:picMkLst>
            <pc:docMk/>
            <pc:sldMk cId="2276307979" sldId="260"/>
            <ac:picMk id="2" creationId="{96B0CF02-FEA9-475B-8342-CC3ADE4E0E66}"/>
          </ac:picMkLst>
        </pc:picChg>
        <pc:picChg chg="add mod">
          <ac:chgData name="진호" userId="308e03c01d2ca245" providerId="Windows Live" clId="Web-{185FFB62-1CFF-446A-94E7-C3AB626CC418}" dt="2019-07-06T05:25:25.383" v="2637" actId="1076"/>
          <ac:picMkLst>
            <pc:docMk/>
            <pc:sldMk cId="2276307979" sldId="260"/>
            <ac:picMk id="6" creationId="{3B844F4A-352E-46D8-8145-2E1D3AF847F1}"/>
          </ac:picMkLst>
        </pc:picChg>
        <pc:picChg chg="add mod">
          <ac:chgData name="진호" userId="308e03c01d2ca245" providerId="Windows Live" clId="Web-{185FFB62-1CFF-446A-94E7-C3AB626CC418}" dt="2019-07-06T05:25:55.056" v="2655" actId="1076"/>
          <ac:picMkLst>
            <pc:docMk/>
            <pc:sldMk cId="2276307979" sldId="260"/>
            <ac:picMk id="8" creationId="{FCF4A8EF-79F0-4B7A-920C-24D8D54820AF}"/>
          </ac:picMkLst>
        </pc:picChg>
        <pc:picChg chg="add mod">
          <ac:chgData name="진호" userId="308e03c01d2ca245" providerId="Windows Live" clId="Web-{185FFB62-1CFF-446A-94E7-C3AB626CC418}" dt="2019-07-06T05:25:58.760" v="2656" actId="14100"/>
          <ac:picMkLst>
            <pc:docMk/>
            <pc:sldMk cId="2276307979" sldId="260"/>
            <ac:picMk id="10" creationId="{947BCF9E-C2AA-46B7-8EE3-3CC556107435}"/>
          </ac:picMkLst>
        </pc:picChg>
      </pc:sldChg>
      <pc:sldChg chg="addSp delSp modSp add replId">
        <pc:chgData name="진호" userId="308e03c01d2ca245" providerId="Windows Live" clId="Web-{185FFB62-1CFF-446A-94E7-C3AB626CC418}" dt="2019-07-06T05:49:13.688" v="2968" actId="1076"/>
        <pc:sldMkLst>
          <pc:docMk/>
          <pc:sldMk cId="962019860" sldId="261"/>
        </pc:sldMkLst>
        <pc:spChg chg="mod">
          <ac:chgData name="진호" userId="308e03c01d2ca245" providerId="Windows Live" clId="Web-{185FFB62-1CFF-446A-94E7-C3AB626CC418}" dt="2019-07-06T05:49:06.094" v="2965" actId="20577"/>
          <ac:spMkLst>
            <pc:docMk/>
            <pc:sldMk cId="962019860" sldId="261"/>
            <ac:spMk id="5" creationId="{7F3BA589-0C2E-4051-8F70-1FDB1F7AFB0B}"/>
          </ac:spMkLst>
        </pc:spChg>
        <pc:picChg chg="del">
          <ac:chgData name="진호" userId="308e03c01d2ca245" providerId="Windows Live" clId="Web-{185FFB62-1CFF-446A-94E7-C3AB626CC418}" dt="2019-07-06T05:26:07.307" v="2660"/>
          <ac:picMkLst>
            <pc:docMk/>
            <pc:sldMk cId="962019860" sldId="261"/>
            <ac:picMk id="2" creationId="{96B0CF02-FEA9-475B-8342-CC3ADE4E0E66}"/>
          </ac:picMkLst>
        </pc:picChg>
        <pc:picChg chg="add del mod">
          <ac:chgData name="진호" userId="308e03c01d2ca245" providerId="Windows Live" clId="Web-{185FFB62-1CFF-446A-94E7-C3AB626CC418}" dt="2019-07-06T05:43:06.893" v="2920"/>
          <ac:picMkLst>
            <pc:docMk/>
            <pc:sldMk cId="962019860" sldId="261"/>
            <ac:picMk id="4" creationId="{BC19AAA3-CAD1-422C-9890-341B9EF0972C}"/>
          </ac:picMkLst>
        </pc:picChg>
        <pc:picChg chg="del">
          <ac:chgData name="진호" userId="308e03c01d2ca245" providerId="Windows Live" clId="Web-{185FFB62-1CFF-446A-94E7-C3AB626CC418}" dt="2019-07-06T05:26:07.776" v="2661"/>
          <ac:picMkLst>
            <pc:docMk/>
            <pc:sldMk cId="962019860" sldId="261"/>
            <ac:picMk id="6" creationId="{3B844F4A-352E-46D8-8145-2E1D3AF847F1}"/>
          </ac:picMkLst>
        </pc:picChg>
        <pc:picChg chg="del">
          <ac:chgData name="진호" userId="308e03c01d2ca245" providerId="Windows Live" clId="Web-{185FFB62-1CFF-446A-94E7-C3AB626CC418}" dt="2019-07-06T05:26:06.244" v="2658"/>
          <ac:picMkLst>
            <pc:docMk/>
            <pc:sldMk cId="962019860" sldId="261"/>
            <ac:picMk id="8" creationId="{FCF4A8EF-79F0-4B7A-920C-24D8D54820AF}"/>
          </ac:picMkLst>
        </pc:picChg>
        <pc:picChg chg="add mod">
          <ac:chgData name="진호" userId="308e03c01d2ca245" providerId="Windows Live" clId="Web-{185FFB62-1CFF-446A-94E7-C3AB626CC418}" dt="2019-07-06T05:49:13.688" v="2968" actId="1076"/>
          <ac:picMkLst>
            <pc:docMk/>
            <pc:sldMk cId="962019860" sldId="261"/>
            <ac:picMk id="9" creationId="{2657E62F-0A7D-474E-AA89-4EB3E360B7DD}"/>
          </ac:picMkLst>
        </pc:picChg>
        <pc:picChg chg="del">
          <ac:chgData name="진호" userId="308e03c01d2ca245" providerId="Windows Live" clId="Web-{185FFB62-1CFF-446A-94E7-C3AB626CC418}" dt="2019-07-06T05:26:06.713" v="2659"/>
          <ac:picMkLst>
            <pc:docMk/>
            <pc:sldMk cId="962019860" sldId="261"/>
            <ac:picMk id="10" creationId="{947BCF9E-C2AA-46B7-8EE3-3CC556107435}"/>
          </ac:picMkLst>
        </pc:picChg>
        <pc:picChg chg="add mod">
          <ac:chgData name="진호" userId="308e03c01d2ca245" providerId="Windows Live" clId="Web-{185FFB62-1CFF-446A-94E7-C3AB626CC418}" dt="2019-07-06T05:48:56.953" v="2961" actId="1076"/>
          <ac:picMkLst>
            <pc:docMk/>
            <pc:sldMk cId="962019860" sldId="261"/>
            <ac:picMk id="12" creationId="{AAB335A5-15D4-450D-957C-493DECFF45DE}"/>
          </ac:picMkLst>
        </pc:picChg>
        <pc:picChg chg="add mod">
          <ac:chgData name="진호" userId="308e03c01d2ca245" providerId="Windows Live" clId="Web-{185FFB62-1CFF-446A-94E7-C3AB626CC418}" dt="2019-07-06T05:49:00.844" v="2962" actId="1076"/>
          <ac:picMkLst>
            <pc:docMk/>
            <pc:sldMk cId="962019860" sldId="261"/>
            <ac:picMk id="14" creationId="{40B20BF3-973D-415B-9B38-D2F156B818C4}"/>
          </ac:picMkLst>
        </pc:picChg>
      </pc:sldChg>
      <pc:sldChg chg="delSp modSp add replId">
        <pc:chgData name="진호" userId="308e03c01d2ca245" providerId="Windows Live" clId="Web-{185FFB62-1CFF-446A-94E7-C3AB626CC418}" dt="2019-07-06T12:08:35.555" v="4069" actId="20577"/>
        <pc:sldMkLst>
          <pc:docMk/>
          <pc:sldMk cId="1542735249" sldId="262"/>
        </pc:sldMkLst>
        <pc:spChg chg="mod">
          <ac:chgData name="진호" userId="308e03c01d2ca245" providerId="Windows Live" clId="Web-{185FFB62-1CFF-446A-94E7-C3AB626CC418}" dt="2019-07-06T12:08:35.555" v="4069" actId="20577"/>
          <ac:spMkLst>
            <pc:docMk/>
            <pc:sldMk cId="1542735249" sldId="262"/>
            <ac:spMk id="5" creationId="{7F3BA589-0C2E-4051-8F70-1FDB1F7AFB0B}"/>
          </ac:spMkLst>
        </pc:spChg>
        <pc:picChg chg="del">
          <ac:chgData name="진호" userId="308e03c01d2ca245" providerId="Windows Live" clId="Web-{185FFB62-1CFF-446A-94E7-C3AB626CC418}" dt="2019-07-06T05:54:59.185" v="2975"/>
          <ac:picMkLst>
            <pc:docMk/>
            <pc:sldMk cId="1542735249" sldId="262"/>
            <ac:picMk id="9" creationId="{2657E62F-0A7D-474E-AA89-4EB3E360B7DD}"/>
          </ac:picMkLst>
        </pc:picChg>
        <pc:picChg chg="del">
          <ac:chgData name="진호" userId="308e03c01d2ca245" providerId="Windows Live" clId="Web-{185FFB62-1CFF-446A-94E7-C3AB626CC418}" dt="2019-07-06T05:54:56.029" v="2971"/>
          <ac:picMkLst>
            <pc:docMk/>
            <pc:sldMk cId="1542735249" sldId="262"/>
            <ac:picMk id="12" creationId="{AAB335A5-15D4-450D-957C-493DECFF45DE}"/>
          </ac:picMkLst>
        </pc:picChg>
        <pc:picChg chg="del">
          <ac:chgData name="진호" userId="308e03c01d2ca245" providerId="Windows Live" clId="Web-{185FFB62-1CFF-446A-94E7-C3AB626CC418}" dt="2019-07-06T05:54:55.560" v="2970"/>
          <ac:picMkLst>
            <pc:docMk/>
            <pc:sldMk cId="1542735249" sldId="262"/>
            <ac:picMk id="14" creationId="{40B20BF3-973D-415B-9B38-D2F156B818C4}"/>
          </ac:picMkLst>
        </pc:picChg>
      </pc:sldChg>
      <pc:sldChg chg="addSp modSp add replId">
        <pc:chgData name="진호" userId="308e03c01d2ca245" providerId="Windows Live" clId="Web-{185FFB62-1CFF-446A-94E7-C3AB626CC418}" dt="2019-07-06T06:01:52.311" v="3137" actId="1076"/>
        <pc:sldMkLst>
          <pc:docMk/>
          <pc:sldMk cId="4166803630" sldId="263"/>
        </pc:sldMkLst>
        <pc:spChg chg="add mod">
          <ac:chgData name="진호" userId="308e03c01d2ca245" providerId="Windows Live" clId="Web-{185FFB62-1CFF-446A-94E7-C3AB626CC418}" dt="2019-07-06T06:01:52.311" v="3137" actId="1076"/>
          <ac:spMkLst>
            <pc:docMk/>
            <pc:sldMk cId="4166803630" sldId="263"/>
            <ac:spMk id="2" creationId="{5D9BB26F-D1BD-4AD6-A699-C2884BB7B6C8}"/>
          </ac:spMkLst>
        </pc:spChg>
        <pc:spChg chg="mod">
          <ac:chgData name="진호" userId="308e03c01d2ca245" providerId="Windows Live" clId="Web-{185FFB62-1CFF-446A-94E7-C3AB626CC418}" dt="2019-07-06T06:01:30.450" v="3122" actId="20577"/>
          <ac:spMkLst>
            <pc:docMk/>
            <pc:sldMk cId="4166803630" sldId="263"/>
            <ac:spMk id="5" creationId="{7F3BA589-0C2E-4051-8F70-1FDB1F7AFB0B}"/>
          </ac:spMkLst>
        </pc:spChg>
      </pc:sldChg>
      <pc:sldChg chg="addSp modSp add replId">
        <pc:chgData name="진호" userId="308e03c01d2ca245" providerId="Windows Live" clId="Web-{185FFB62-1CFF-446A-94E7-C3AB626CC418}" dt="2019-07-06T12:07:49.412" v="4046" actId="20577"/>
        <pc:sldMkLst>
          <pc:docMk/>
          <pc:sldMk cId="2916562085" sldId="264"/>
        </pc:sldMkLst>
        <pc:spChg chg="mod">
          <ac:chgData name="진호" userId="308e03c01d2ca245" providerId="Windows Live" clId="Web-{185FFB62-1CFF-446A-94E7-C3AB626CC418}" dt="2019-07-06T12:07:49.412" v="4046" actId="20577"/>
          <ac:spMkLst>
            <pc:docMk/>
            <pc:sldMk cId="2916562085" sldId="264"/>
            <ac:spMk id="5" creationId="{7F3BA589-0C2E-4051-8F70-1FDB1F7AFB0B}"/>
          </ac:spMkLst>
        </pc:spChg>
        <pc:picChg chg="add mod">
          <ac:chgData name="진호" userId="308e03c01d2ca245" providerId="Windows Live" clId="Web-{185FFB62-1CFF-446A-94E7-C3AB626CC418}" dt="2019-07-06T12:06:34.861" v="3935" actId="14100"/>
          <ac:picMkLst>
            <pc:docMk/>
            <pc:sldMk cId="2916562085" sldId="264"/>
            <ac:picMk id="2" creationId="{E22C8EB7-3209-4A43-BB7C-E1109AD3449D}"/>
          </ac:picMkLst>
        </pc:picChg>
        <pc:picChg chg="add mod">
          <ac:chgData name="진호" userId="308e03c01d2ca245" providerId="Windows Live" clId="Web-{185FFB62-1CFF-446A-94E7-C3AB626CC418}" dt="2019-07-06T12:06:29.986" v="3934" actId="1076"/>
          <ac:picMkLst>
            <pc:docMk/>
            <pc:sldMk cId="2916562085" sldId="264"/>
            <ac:picMk id="6" creationId="{EB750C76-F198-467A-B51E-653FDD2415D5}"/>
          </ac:picMkLst>
        </pc:picChg>
      </pc:sldChg>
      <pc:sldChg chg="addSp delSp modSp add ord replId">
        <pc:chgData name="진호" userId="308e03c01d2ca245" providerId="Windows Live" clId="Web-{185FFB62-1CFF-446A-94E7-C3AB626CC418}" dt="2019-07-06T12:42:27.274" v="4300" actId="1076"/>
        <pc:sldMkLst>
          <pc:docMk/>
          <pc:sldMk cId="628220303" sldId="265"/>
        </pc:sldMkLst>
        <pc:spChg chg="mod">
          <ac:chgData name="진호" userId="308e03c01d2ca245" providerId="Windows Live" clId="Web-{185FFB62-1CFF-446A-94E7-C3AB626CC418}" dt="2019-07-06T12:42:09.601" v="4291" actId="20577"/>
          <ac:spMkLst>
            <pc:docMk/>
            <pc:sldMk cId="628220303" sldId="265"/>
            <ac:spMk id="5" creationId="{7F3BA589-0C2E-4051-8F70-1FDB1F7AFB0B}"/>
          </ac:spMkLst>
        </pc:spChg>
        <pc:spChg chg="add del mod">
          <ac:chgData name="진호" userId="308e03c01d2ca245" providerId="Windows Live" clId="Web-{185FFB62-1CFF-446A-94E7-C3AB626CC418}" dt="2019-07-06T12:33:41.746" v="4187"/>
          <ac:spMkLst>
            <pc:docMk/>
            <pc:sldMk cId="628220303" sldId="265"/>
            <ac:spMk id="6" creationId="{922AE414-808F-4D96-857A-722968AB04CE}"/>
          </ac:spMkLst>
        </pc:spChg>
        <pc:picChg chg="add del mod">
          <ac:chgData name="진호" userId="308e03c01d2ca245" providerId="Windows Live" clId="Web-{185FFB62-1CFF-446A-94E7-C3AB626CC418}" dt="2019-07-06T12:33:39.511" v="4186"/>
          <ac:picMkLst>
            <pc:docMk/>
            <pc:sldMk cId="628220303" sldId="265"/>
            <ac:picMk id="2" creationId="{359F615C-6614-46C3-B47A-E2B33CAB4B95}"/>
          </ac:picMkLst>
        </pc:picChg>
        <pc:picChg chg="add mod">
          <ac:chgData name="진호" userId="308e03c01d2ca245" providerId="Windows Live" clId="Web-{185FFB62-1CFF-446A-94E7-C3AB626CC418}" dt="2019-07-06T12:42:20.868" v="4297" actId="14100"/>
          <ac:picMkLst>
            <pc:docMk/>
            <pc:sldMk cId="628220303" sldId="265"/>
            <ac:picMk id="7" creationId="{A2131C46-B1D1-46D9-888A-7ED2015D35A6}"/>
          </ac:picMkLst>
        </pc:picChg>
        <pc:picChg chg="add mod">
          <ac:chgData name="진호" userId="308e03c01d2ca245" providerId="Windows Live" clId="Web-{185FFB62-1CFF-446A-94E7-C3AB626CC418}" dt="2019-07-06T12:42:16.055" v="4295" actId="14100"/>
          <ac:picMkLst>
            <pc:docMk/>
            <pc:sldMk cId="628220303" sldId="265"/>
            <ac:picMk id="9" creationId="{157F2295-C021-4927-9DE9-3FE132F1A493}"/>
          </ac:picMkLst>
        </pc:picChg>
        <pc:picChg chg="add mod">
          <ac:chgData name="진호" userId="308e03c01d2ca245" providerId="Windows Live" clId="Web-{185FFB62-1CFF-446A-94E7-C3AB626CC418}" dt="2019-07-06T12:42:27.274" v="4300" actId="1076"/>
          <ac:picMkLst>
            <pc:docMk/>
            <pc:sldMk cId="628220303" sldId="265"/>
            <ac:picMk id="11" creationId="{5FC16901-5C17-4E1E-9B9A-F3E97257395E}"/>
          </ac:picMkLst>
        </pc:picChg>
      </pc:sldChg>
      <pc:sldChg chg="modSp add ord replId">
        <pc:chgData name="진호" userId="308e03c01d2ca245" providerId="Windows Live" clId="Web-{185FFB62-1CFF-446A-94E7-C3AB626CC418}" dt="2019-07-06T13:23:06.656" v="5135" actId="20577"/>
        <pc:sldMkLst>
          <pc:docMk/>
          <pc:sldMk cId="224612172" sldId="266"/>
        </pc:sldMkLst>
        <pc:spChg chg="mod">
          <ac:chgData name="진호" userId="308e03c01d2ca245" providerId="Windows Live" clId="Web-{185FFB62-1CFF-446A-94E7-C3AB626CC418}" dt="2019-07-06T13:23:06.656" v="5135" actId="20577"/>
          <ac:spMkLst>
            <pc:docMk/>
            <pc:sldMk cId="224612172" sldId="266"/>
            <ac:spMk id="5" creationId="{7F3BA589-0C2E-4051-8F70-1FDB1F7AFB0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57250" y="1621191"/>
            <a:ext cx="5143500" cy="3448756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07756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71487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83965" y="280802"/>
            <a:ext cx="6555451" cy="84405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Object Detection : box-level localization</a:t>
            </a:r>
          </a:p>
          <a:p>
            <a:pPr algn="l">
              <a:lnSpc>
                <a:spcPct val="12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Semantic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segmentation : box-level localization + pixel-level localization</a:t>
            </a:r>
          </a:p>
          <a:p>
            <a:pPr algn="l">
              <a:lnSpc>
                <a:spcPct val="12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   (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Not instance level)</a:t>
            </a:r>
          </a:p>
          <a:p>
            <a:pPr algn="l">
              <a:lnSpc>
                <a:spcPct val="120000"/>
              </a:lnSpc>
            </a:pPr>
            <a:r>
              <a:rPr lang="ko-KR" alt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Pixel-level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localization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문제점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: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가능한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label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조합의 개수는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class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개수의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pixel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개수 승</a:t>
            </a:r>
          </a:p>
          <a:p>
            <a:pPr algn="l">
              <a:lnSpc>
                <a:spcPct val="12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Semantic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segmentation with CNN : Region-based proposal + classification</a:t>
            </a:r>
          </a:p>
          <a:p>
            <a:pPr algn="l">
              <a:lnSpc>
                <a:spcPct val="12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  -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CNN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은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feature extractor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이고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separate classifier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를 사용하므로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end-to-end training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이 안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됨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20000"/>
              </a:lnSpc>
            </a:pPr>
            <a:endParaRPr lang="ko-KR" altLang="en-US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2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&lt;FCN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(Fully convolutional network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)&gt;</a:t>
            </a:r>
          </a:p>
          <a:p>
            <a:pPr algn="l">
              <a:lnSpc>
                <a:spcPct val="12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End-to-End architecture, Classification/Detection/Segmentation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수행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2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CNN layer :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임의의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size input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에 대해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filtering</a:t>
            </a:r>
          </a:p>
          <a:p>
            <a:pPr algn="l">
              <a:lnSpc>
                <a:spcPct val="12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Fully-connected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layer : matrix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multiplication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(Fixed input size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필요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)</a:t>
            </a:r>
          </a:p>
          <a:p>
            <a:pPr algn="l">
              <a:lnSpc>
                <a:spcPct val="12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FC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를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Convolution filter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로 해석하면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,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더 큰 크기의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input size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를 다룰 수 있음</a:t>
            </a:r>
          </a:p>
          <a:p>
            <a:pPr algn="l">
              <a:lnSpc>
                <a:spcPct val="12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FCN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적용 절차</a:t>
            </a:r>
          </a:p>
          <a:p>
            <a:pPr algn="l">
              <a:lnSpc>
                <a:spcPct val="12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1. CNN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을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pre-train</a:t>
            </a:r>
          </a:p>
          <a:p>
            <a:pPr algn="l">
              <a:lnSpc>
                <a:spcPct val="12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2. Convert CNN to FCN</a:t>
            </a:r>
          </a:p>
          <a:p>
            <a:pPr algn="l">
              <a:lnSpc>
                <a:spcPct val="12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3. FCN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을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large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이미지에 적용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(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배경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, Object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가 포함된 일정 크기의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score map matrix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로부터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per-pixel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argmax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)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20000"/>
              </a:lnSpc>
            </a:pPr>
            <a:endParaRPr lang="en-US" altLang="ko-KR" sz="1400" dirty="0">
              <a:latin typeface="Malgun Gothic"/>
              <a:ea typeface="Malgun Gothic"/>
              <a:cs typeface="+mn-lt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866" y="7372081"/>
            <a:ext cx="4329651" cy="2307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83965" y="9089833"/>
            <a:ext cx="1729133" cy="4596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500x500x30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ea typeface="맑은 고딕"/>
            </a:endParaRP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3088192" y="9220289"/>
            <a:ext cx="1729133" cy="4596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10x10x21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ea typeface="맑은 고딕"/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 flipV="1">
            <a:off x="3683479" y="8721305"/>
            <a:ext cx="422695" cy="4989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9159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299517"/>
            <a:ext cx="6555451" cy="14430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한계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- </a:t>
            </a:r>
            <a:r>
              <a:rPr lang="en-US" altLang="ko-KR" sz="1400" dirty="0" smtClean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Low </a:t>
            </a:r>
            <a:r>
              <a:rPr lang="en-US" altLang="ko-KR" sz="1400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resolution score map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: 500x500 image -&gt; 10x10 score map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변환으로 정보 손실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   </a:t>
            </a:r>
            <a:r>
              <a:rPr lang="en-US" altLang="ko-KR" sz="1400" dirty="0" smtClean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Fixed </a:t>
            </a:r>
            <a:r>
              <a:rPr lang="en-US" altLang="ko-KR" sz="1400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receptive field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: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다양한 이미지 사이즈는 다룰 수 있으나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,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이미지 내 다양한 크기의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object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는 다루기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어려움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56" y="6723727"/>
            <a:ext cx="5693105" cy="2450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9269455"/>
            <a:ext cx="6555451" cy="4648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→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(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적용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) </a:t>
            </a:r>
            <a:r>
              <a:rPr lang="en-US" altLang="ko-KR" sz="1400" dirty="0" err="1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Unet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-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Encorder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-decoder network with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skip-connection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4806315"/>
            <a:ext cx="6555451" cy="2172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1400" dirty="0" smtClean="0"/>
              <a:t>&lt;</a:t>
            </a:r>
            <a:r>
              <a:rPr lang="en-US" altLang="ko-KR" sz="1400" dirty="0"/>
              <a:t>Encoder &amp; Decoder networks</a:t>
            </a:r>
            <a:r>
              <a:rPr lang="en-US" altLang="ko-KR" sz="1400" dirty="0" smtClean="0"/>
              <a:t>&gt;</a:t>
            </a:r>
            <a:r>
              <a:rPr lang="en-US" altLang="ko-KR" sz="1400" dirty="0">
                <a:solidFill>
                  <a:srgbClr val="FF0000"/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Low resolution score map </a:t>
            </a:r>
            <a:r>
              <a:rPr lang="ko-KR" altLang="en-US" sz="1400" dirty="0" smtClean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보</a:t>
            </a:r>
            <a:r>
              <a:rPr lang="ko-KR" altLang="en-US" sz="1400" dirty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완</a:t>
            </a:r>
            <a:endParaRPr lang="en-US" altLang="ko-KR" sz="1400" dirty="0">
              <a:solidFill>
                <a:srgbClr val="0000FF"/>
              </a:solidFill>
            </a:endParaRPr>
          </a:p>
          <a:p>
            <a:pPr algn="l">
              <a:lnSpc>
                <a:spcPct val="11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/>
              <a:t>Encoder</a:t>
            </a:r>
            <a:r>
              <a:rPr lang="ko-KR" altLang="en-US" sz="1400" dirty="0"/>
              <a:t>는 압축 및 추상화</a:t>
            </a:r>
            <a:r>
              <a:rPr lang="en-US" altLang="ko-KR" sz="1400" dirty="0"/>
              <a:t>, Decoder</a:t>
            </a:r>
            <a:r>
              <a:rPr lang="ko-KR" altLang="en-US" sz="1400" dirty="0"/>
              <a:t>는 정보를 재구성</a:t>
            </a:r>
            <a:r>
              <a:rPr lang="en-US" altLang="ko-KR" sz="1400" dirty="0"/>
              <a:t>(reconstruct)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/>
              <a:t>CNN</a:t>
            </a:r>
            <a:r>
              <a:rPr lang="ko-KR" altLang="en-US" sz="1400" dirty="0"/>
              <a:t>은 </a:t>
            </a:r>
            <a:r>
              <a:rPr lang="en-US" altLang="ko-KR" sz="1400" dirty="0"/>
              <a:t>Encoder(</a:t>
            </a:r>
            <a:r>
              <a:rPr lang="en-US" altLang="ko-KR" sz="1400" dirty="0" err="1"/>
              <a:t>downsampling</a:t>
            </a:r>
            <a:r>
              <a:rPr lang="en-US" altLang="ko-KR" sz="1400" dirty="0"/>
              <a:t>, subsampling), DCNN</a:t>
            </a:r>
            <a:r>
              <a:rPr lang="ko-KR" altLang="en-US" sz="1400" dirty="0"/>
              <a:t>은 </a:t>
            </a:r>
            <a:r>
              <a:rPr lang="en-US" altLang="ko-KR" sz="1400" dirty="0"/>
              <a:t>Decoder(</a:t>
            </a:r>
            <a:r>
              <a:rPr lang="en-US" altLang="ko-KR" sz="1400" dirty="0" err="1"/>
              <a:t>upsampling</a:t>
            </a:r>
            <a:r>
              <a:rPr lang="en-US" altLang="ko-KR" sz="1400" dirty="0" smtClean="0"/>
              <a:t>)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 smtClean="0"/>
              <a:t>1</a:t>
            </a:r>
            <a:r>
              <a:rPr lang="en-US" altLang="ko-KR" sz="1400" dirty="0"/>
              <a:t>. Skip connection : Encoder</a:t>
            </a:r>
            <a:r>
              <a:rPr lang="ko-KR" altLang="en-US" sz="1400" dirty="0"/>
              <a:t>의 각 </a:t>
            </a:r>
            <a:r>
              <a:rPr lang="en-US" altLang="ko-KR" sz="1400" dirty="0"/>
              <a:t>conv-pooing</a:t>
            </a:r>
            <a:r>
              <a:rPr lang="ko-KR" altLang="en-US" sz="1400" dirty="0"/>
              <a:t>된 </a:t>
            </a:r>
            <a:r>
              <a:rPr lang="en-US" altLang="ko-KR" sz="1400" dirty="0"/>
              <a:t>layer </a:t>
            </a:r>
            <a:r>
              <a:rPr lang="ko-KR" altLang="en-US" sz="1400" dirty="0"/>
              <a:t>정보를 </a:t>
            </a:r>
            <a:r>
              <a:rPr lang="en-US" altLang="ko-KR" sz="1400" dirty="0"/>
              <a:t>Decoder</a:t>
            </a:r>
            <a:r>
              <a:rPr lang="ko-KR" altLang="en-US" sz="1400" dirty="0"/>
              <a:t>에 전달하여 </a:t>
            </a:r>
            <a:r>
              <a:rPr lang="en-US" altLang="ko-KR" sz="1400" dirty="0" err="1"/>
              <a:t>upsampling</a:t>
            </a:r>
            <a:r>
              <a:rPr lang="ko-KR" altLang="en-US" sz="1400" dirty="0"/>
              <a:t>시 활용</a:t>
            </a:r>
            <a:endParaRPr lang="ko-KR" altLang="en-US" sz="1400" dirty="0">
              <a:ea typeface="맑은 고딕"/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8024"/>
            <a:ext cx="6737230" cy="2605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34982" y="4306383"/>
            <a:ext cx="6823018" cy="4648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1200" dirty="0">
                <a:latin typeface="Malgun Gothic"/>
                <a:ea typeface="Malgun Gothic"/>
                <a:cs typeface="+mn-lt"/>
              </a:rPr>
              <a:t>Encoder-Decoder </a:t>
            </a:r>
            <a:r>
              <a:rPr lang="en-US" altLang="ko-KR" sz="1200" dirty="0" smtClean="0">
                <a:latin typeface="Malgun Gothic"/>
                <a:ea typeface="Malgun Gothic"/>
                <a:cs typeface="+mn-lt"/>
              </a:rPr>
              <a:t>Network                </a:t>
            </a:r>
            <a:r>
              <a:rPr lang="en-US" altLang="ko-KR" sz="1200" dirty="0" err="1" smtClean="0">
                <a:latin typeface="Malgun Gothic"/>
                <a:ea typeface="Malgun Gothic"/>
                <a:cs typeface="+mn-lt"/>
              </a:rPr>
              <a:t>Atrous</a:t>
            </a:r>
            <a:r>
              <a:rPr lang="en-US" altLang="ko-KR" sz="1200" dirty="0" smtClean="0">
                <a:latin typeface="Malgun Gothic"/>
                <a:ea typeface="Malgun Gothic"/>
                <a:cs typeface="+mn-lt"/>
              </a:rPr>
              <a:t> convolution                 Spatial pyramid pooling</a:t>
            </a:r>
            <a:endParaRPr lang="en-US" altLang="ko-KR" sz="1200" dirty="0"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35297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6305908"/>
            <a:ext cx="6555451" cy="3372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2. Shared pooling switches : Pooling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시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switch variable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을 통하여 어느 위치에서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pooling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되었는지를 기억하고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, Decoder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에서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Unpooling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-&gt; Deconvolution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을 진행할 때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,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Unpooling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으로 동일 위치에서 정보 생성 후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Deconvolution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을 통하여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missing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된 정보를 재구성한다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. </a:t>
            </a:r>
          </a:p>
          <a:p>
            <a:pPr algn="l">
              <a:lnSpc>
                <a:spcPct val="110000"/>
              </a:lnSpc>
            </a:pPr>
            <a:r>
              <a:rPr lang="ko-KR" altLang="en-US" sz="1400" dirty="0">
                <a:latin typeface="Malgun Gothic"/>
                <a:ea typeface="Malgun Gothic"/>
                <a:cs typeface="+mn-lt"/>
              </a:rPr>
              <a:t>→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(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적용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) </a:t>
            </a:r>
            <a:r>
              <a:rPr lang="en-US" altLang="ko-KR" sz="1400" dirty="0" err="1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Deconvolutional</a:t>
            </a:r>
            <a:r>
              <a:rPr lang="en-US" altLang="ko-KR" sz="1400" dirty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 Network</a:t>
            </a:r>
          </a:p>
          <a:p>
            <a:pPr algn="l">
              <a:lnSpc>
                <a:spcPct val="110000"/>
              </a:lnSpc>
            </a:pPr>
            <a:endParaRPr lang="en-US" altLang="ko-KR" sz="1400" dirty="0">
              <a:solidFill>
                <a:srgbClr val="0000FF"/>
              </a:solidFill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3. FCN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에 비교하여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trainable(learnable)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upsampling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이 가능함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15659"/>
            <a:ext cx="6803569" cy="3260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606659" y="3545455"/>
            <a:ext cx="1729133" cy="4596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en-US" sz="1400" smtClean="0">
                <a:latin typeface="Malgun Gothic"/>
                <a:ea typeface="Malgun Gothic"/>
                <a:cs typeface="+mn-lt"/>
              </a:rPr>
              <a:t>추출 위치 기억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ea typeface="맑은 고딕"/>
            </a:endParaRPr>
          </a:p>
        </p:txBody>
      </p:sp>
      <p:cxnSp>
        <p:nvCxnSpPr>
          <p:cNvPr id="4" name="직선 화살표 연결선 3"/>
          <p:cNvCxnSpPr>
            <a:stCxn id="6" idx="0"/>
          </p:cNvCxnSpPr>
          <p:nvPr/>
        </p:nvCxnSpPr>
        <p:spPr>
          <a:xfrm flipH="1" flipV="1">
            <a:off x="1406106" y="2708694"/>
            <a:ext cx="65120" cy="836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08394" y="3891994"/>
            <a:ext cx="6363976" cy="56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Deconvolutional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Network : Encoder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output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→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Unpooling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to double the resolution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→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Deconvolution to reconstruct detail shape, densify)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9077" y="4646135"/>
            <a:ext cx="2104917" cy="1121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5451894" y="4646135"/>
            <a:ext cx="854015" cy="112197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234933" y="959780"/>
            <a:ext cx="2979061" cy="136935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696913" y="4877802"/>
            <a:ext cx="3181988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FCN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과 비교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</p:txBody>
      </p:sp>
      <p:sp>
        <p:nvSpPr>
          <p:cNvPr id="10" name="자유형 9"/>
          <p:cNvSpPr/>
          <p:nvPr/>
        </p:nvSpPr>
        <p:spPr>
          <a:xfrm>
            <a:off x="6202392" y="1613140"/>
            <a:ext cx="327804" cy="3579962"/>
          </a:xfrm>
          <a:custGeom>
            <a:avLst/>
            <a:gdLst>
              <a:gd name="connsiteX0" fmla="*/ 0 w 251050"/>
              <a:gd name="connsiteY0" fmla="*/ 0 h 3579962"/>
              <a:gd name="connsiteX1" fmla="*/ 112144 w 251050"/>
              <a:gd name="connsiteY1" fmla="*/ 3579962 h 3579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1050" h="3579962">
                <a:moveTo>
                  <a:pt x="0" y="0"/>
                </a:moveTo>
                <a:cubicBezTo>
                  <a:pt x="195532" y="1463615"/>
                  <a:pt x="391065" y="2927230"/>
                  <a:pt x="112144" y="3579962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01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8" y="258791"/>
            <a:ext cx="6555451" cy="3372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FoV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(Field of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View)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를 기우는 방법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1. Subsampling ratio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증가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– Pooling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영역을 키우거나 횟수 증가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→ 정보 손실 커짐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2. Convolution filter size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증가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→ </a:t>
            </a:r>
            <a:r>
              <a:rPr lang="ko-KR" altLang="en-US" sz="1400" dirty="0" err="1" smtClean="0">
                <a:latin typeface="Malgun Gothic"/>
                <a:ea typeface="Malgun Gothic"/>
                <a:cs typeface="+mn-lt"/>
              </a:rPr>
              <a:t>파라미터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 개수 증가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(Computation cost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증가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, overfitting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증가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)</a:t>
            </a:r>
          </a:p>
          <a:p>
            <a:pPr algn="l">
              <a:lnSpc>
                <a:spcPct val="110000"/>
              </a:lnSpc>
            </a:pP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&lt;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Atrous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Convolution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&gt; </a:t>
            </a:r>
            <a:r>
              <a:rPr lang="en-US" altLang="ko-KR" sz="1400" dirty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Fixed receptive field </a:t>
            </a:r>
            <a:r>
              <a:rPr lang="ko-KR" altLang="en-US" sz="1400" dirty="0" smtClean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보완</a:t>
            </a:r>
            <a:endParaRPr lang="en-US" altLang="ko-KR" sz="1400" dirty="0">
              <a:solidFill>
                <a:srgbClr val="0000FF"/>
              </a:solidFill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Convolution </a:t>
            </a:r>
            <a:r>
              <a:rPr lang="ko-KR" altLang="en-US" sz="1400" dirty="0" err="1" smtClean="0">
                <a:latin typeface="Malgun Gothic"/>
                <a:ea typeface="Malgun Gothic"/>
                <a:cs typeface="+mn-lt"/>
              </a:rPr>
              <a:t>진행시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 빈 공간과 같이 진행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장점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: Network weight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개수 유지하면서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FoV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를 크게 함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75" y="3709358"/>
            <a:ext cx="5768536" cy="3343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7237562"/>
            <a:ext cx="6555451" cy="20703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→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(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적용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) </a:t>
            </a:r>
            <a:r>
              <a:rPr lang="en-US" altLang="ko-KR" sz="1400" dirty="0" err="1" smtClean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DeepLab</a:t>
            </a:r>
            <a:endParaRPr lang="en-US" altLang="ko-KR" sz="1400" dirty="0">
              <a:solidFill>
                <a:srgbClr val="0000FF"/>
              </a:solidFill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33379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299516"/>
            <a:ext cx="6646190" cy="4596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DeepLab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-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Atrous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Convolution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를 사용한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Network 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ea typeface="맑은 고딕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9" y="759125"/>
            <a:ext cx="6763109" cy="2452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0" y="1744784"/>
            <a:ext cx="6821568" cy="1533254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57331"/>
            <a:ext cx="6852351" cy="2407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62288" y="6340414"/>
            <a:ext cx="6555451" cy="3372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장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점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1. </a:t>
            </a:r>
            <a:r>
              <a:rPr lang="ko-KR" altLang="en-US" sz="1400" dirty="0" err="1" smtClean="0">
                <a:latin typeface="Malgun Gothic"/>
                <a:ea typeface="Malgun Gothic"/>
                <a:cs typeface="+mn-lt"/>
              </a:rPr>
              <a:t>파라미터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 개수 증가 없음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2. Computation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cose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증가 없음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3. Feature map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의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Spatial size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감소 없음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81720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299516"/>
            <a:ext cx="6646190" cy="23142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&lt;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Self-attention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&gt; </a:t>
            </a:r>
            <a:r>
              <a:rPr lang="en-US" altLang="ko-KR" sz="1400" dirty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Fixed receptive field </a:t>
            </a:r>
            <a:r>
              <a:rPr lang="ko-KR" altLang="en-US" sz="1400" dirty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보완</a:t>
            </a:r>
            <a:endParaRPr lang="en-US" altLang="ko-KR" sz="1400" dirty="0">
              <a:solidFill>
                <a:srgbClr val="0000FF"/>
              </a:solidFill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상위에서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추출한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feature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가 전제 이미지에 대하여 얼마나 비슷한지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비교하여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Larger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FoV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효과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냄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attention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map : convolution feature map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에서 추출한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1x1 conv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를 사용하여 서로 얼마나 비슷한 지에 대한 결과를 저장하여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self-attention feature map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생성에 사용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ea typeface="맑은 고딕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95" y="2150584"/>
            <a:ext cx="6478438" cy="4187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6680188"/>
            <a:ext cx="6646190" cy="231428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&lt;Spatial pyramid pooling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&gt; </a:t>
            </a:r>
            <a:r>
              <a:rPr lang="en-US" altLang="ko-KR" sz="1400" dirty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Fixed receptive field </a:t>
            </a:r>
            <a:r>
              <a:rPr lang="ko-KR" altLang="en-US" sz="1400" dirty="0" smtClean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보완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Multi-scale FOV, Multiple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FoVs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spatial pyramid pooling : conv feature map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으로 부터 여러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pooling window size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로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RoI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subsampling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Larg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RoI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는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Larg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FoV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, Small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RoI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는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small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FoV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ko-KR" altLang="en-US" sz="1400" dirty="0">
                <a:latin typeface="Malgun Gothic"/>
                <a:ea typeface="Malgun Gothic"/>
                <a:cs typeface="+mn-lt"/>
              </a:rPr>
              <a:t>→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(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적용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) </a:t>
            </a:r>
            <a:r>
              <a:rPr lang="en-US" altLang="ko-KR" sz="1400" dirty="0" err="1" smtClean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Deeplab</a:t>
            </a:r>
            <a:r>
              <a:rPr lang="en-US" altLang="ko-KR" sz="1400" dirty="0" smtClean="0">
                <a:solidFill>
                  <a:srgbClr val="0000FF"/>
                </a:solidFill>
                <a:latin typeface="Malgun Gothic"/>
                <a:ea typeface="Malgun Gothic"/>
                <a:cs typeface="+mn-lt"/>
              </a:rPr>
              <a:t> v3 : </a:t>
            </a:r>
            <a:r>
              <a:rPr lang="en-US" altLang="ko-KR" sz="1400" dirty="0" err="1">
                <a:latin typeface="Malgun Gothic"/>
                <a:ea typeface="Malgun Gothic"/>
                <a:cs typeface="+mn-lt"/>
              </a:rPr>
              <a:t>Atrous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Convolution +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Spatial pyramid pooling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54867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299516"/>
            <a:ext cx="6646190" cy="39619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  <a:cs typeface="+mn-lt"/>
              </a:rPr>
              <a:t>&lt;</a:t>
            </a:r>
            <a:r>
              <a:rPr lang="en-US" altLang="ko-KR" sz="1400" dirty="0">
                <a:latin typeface="+mn-ea"/>
                <a:cs typeface="+mn-lt"/>
              </a:rPr>
              <a:t>Visual object tracking</a:t>
            </a:r>
            <a:r>
              <a:rPr lang="en-US" altLang="ko-KR" sz="1400" dirty="0" smtClean="0">
                <a:latin typeface="+mn-ea"/>
                <a:cs typeface="+mn-lt"/>
              </a:rPr>
              <a:t>&gt; </a:t>
            </a:r>
            <a:r>
              <a:rPr lang="en-US" altLang="ko-KR" sz="1400" dirty="0">
                <a:latin typeface="+mn-ea"/>
                <a:cs typeface="+mn-lt"/>
              </a:rPr>
              <a:t>self-supervised </a:t>
            </a:r>
            <a:r>
              <a:rPr lang="en-US" altLang="ko-KR" sz="1400" dirty="0" smtClean="0">
                <a:latin typeface="+mn-ea"/>
                <a:cs typeface="+mn-lt"/>
              </a:rPr>
              <a:t>learning</a:t>
            </a:r>
            <a:endParaRPr lang="en-US" altLang="ko-KR" sz="1400" dirty="0">
              <a:latin typeface="+mn-ea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ko-KR" altLang="en-US" sz="1400" dirty="0" smtClean="0">
                <a:latin typeface="+mn-ea"/>
                <a:cs typeface="+mn-lt"/>
              </a:rPr>
              <a:t>목적 </a:t>
            </a:r>
            <a:r>
              <a:rPr lang="en-US" altLang="ko-KR" sz="1400" dirty="0">
                <a:latin typeface="+mn-ea"/>
                <a:cs typeface="+mn-lt"/>
              </a:rPr>
              <a:t>: Video</a:t>
            </a:r>
            <a:r>
              <a:rPr lang="ko-KR" altLang="en-US" sz="1400" dirty="0">
                <a:latin typeface="+mn-ea"/>
                <a:cs typeface="+mn-lt"/>
              </a:rPr>
              <a:t>에서 </a:t>
            </a:r>
            <a:r>
              <a:rPr lang="en-US" altLang="ko-KR" sz="1400" dirty="0">
                <a:latin typeface="+mn-ea"/>
                <a:cs typeface="+mn-lt"/>
              </a:rPr>
              <a:t>object</a:t>
            </a:r>
            <a:r>
              <a:rPr lang="ko-KR" altLang="en-US" sz="1400" dirty="0">
                <a:latin typeface="+mn-ea"/>
                <a:cs typeface="+mn-lt"/>
              </a:rPr>
              <a:t>의 </a:t>
            </a:r>
            <a:r>
              <a:rPr lang="en-US" altLang="ko-KR" sz="1400" dirty="0">
                <a:latin typeface="+mn-ea"/>
                <a:cs typeface="+mn-lt"/>
              </a:rPr>
              <a:t>Location </a:t>
            </a:r>
            <a:r>
              <a:rPr lang="ko-KR" altLang="en-US" sz="1400" dirty="0" smtClean="0">
                <a:latin typeface="+mn-ea"/>
                <a:cs typeface="+mn-lt"/>
              </a:rPr>
              <a:t>파악</a:t>
            </a:r>
            <a:r>
              <a:rPr lang="en-US" altLang="ko-KR" sz="1400" dirty="0" smtClean="0">
                <a:latin typeface="+mn-ea"/>
                <a:cs typeface="+mn-lt"/>
              </a:rPr>
              <a:t>.</a:t>
            </a:r>
            <a:r>
              <a:rPr lang="ko-KR" altLang="en-US" sz="1400" dirty="0" smtClean="0">
                <a:latin typeface="+mn-ea"/>
                <a:cs typeface="+mn-lt"/>
              </a:rPr>
              <a:t> 최초 </a:t>
            </a:r>
            <a:r>
              <a:rPr lang="en-US" altLang="ko-KR" sz="1400" dirty="0">
                <a:latin typeface="+mn-ea"/>
                <a:cs typeface="+mn-lt"/>
              </a:rPr>
              <a:t>bounding box</a:t>
            </a:r>
            <a:r>
              <a:rPr lang="ko-KR" altLang="en-US" sz="1400" dirty="0">
                <a:latin typeface="+mn-ea"/>
                <a:cs typeface="+mn-lt"/>
              </a:rPr>
              <a:t>와 </a:t>
            </a:r>
            <a:r>
              <a:rPr lang="en-US" altLang="ko-KR" sz="1400" dirty="0">
                <a:latin typeface="+mn-ea"/>
                <a:cs typeface="+mn-lt"/>
              </a:rPr>
              <a:t>label</a:t>
            </a:r>
            <a:r>
              <a:rPr lang="ko-KR" altLang="en-US" sz="1400" dirty="0" smtClean="0">
                <a:latin typeface="+mn-ea"/>
                <a:cs typeface="+mn-lt"/>
              </a:rPr>
              <a:t>이</a:t>
            </a:r>
            <a:endParaRPr lang="en-US" altLang="ko-KR" sz="1400" dirty="0" smtClean="0">
              <a:latin typeface="+mn-ea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+mn-ea"/>
                <a:cs typeface="+mn-lt"/>
              </a:rPr>
              <a:t> </a:t>
            </a:r>
            <a:r>
              <a:rPr lang="en-US" altLang="ko-KR" sz="1400" dirty="0" smtClean="0">
                <a:latin typeface="+mn-ea"/>
                <a:cs typeface="+mn-lt"/>
              </a:rPr>
              <a:t>       </a:t>
            </a:r>
            <a:r>
              <a:rPr lang="ko-KR" altLang="en-US" sz="1400" dirty="0" smtClean="0">
                <a:latin typeface="+mn-ea"/>
                <a:cs typeface="+mn-lt"/>
              </a:rPr>
              <a:t>주어지고 </a:t>
            </a:r>
            <a:r>
              <a:rPr lang="en-US" altLang="ko-KR" sz="1400" dirty="0">
                <a:latin typeface="+mn-ea"/>
                <a:cs typeface="+mn-lt"/>
              </a:rPr>
              <a:t>video</a:t>
            </a:r>
            <a:r>
              <a:rPr lang="ko-KR" altLang="en-US" sz="1400" dirty="0">
                <a:latin typeface="+mn-ea"/>
                <a:cs typeface="+mn-lt"/>
              </a:rPr>
              <a:t>에서 대상의 위치를 추적하는 것</a:t>
            </a:r>
          </a:p>
          <a:p>
            <a:pPr algn="l">
              <a:lnSpc>
                <a:spcPct val="110000"/>
              </a:lnSpc>
            </a:pPr>
            <a:r>
              <a:rPr lang="ko-KR" altLang="en-US" sz="1400" dirty="0" smtClean="0">
                <a:latin typeface="+mn-ea"/>
                <a:cs typeface="+mn-lt"/>
              </a:rPr>
              <a:t>종류 </a:t>
            </a:r>
            <a:r>
              <a:rPr lang="en-US" altLang="ko-KR" sz="1400" dirty="0" smtClean="0">
                <a:latin typeface="+mn-ea"/>
                <a:cs typeface="+mn-lt"/>
              </a:rPr>
              <a:t>: Single </a:t>
            </a:r>
            <a:r>
              <a:rPr lang="en-US" altLang="ko-KR" sz="1400" dirty="0">
                <a:latin typeface="+mn-ea"/>
                <a:cs typeface="+mn-lt"/>
              </a:rPr>
              <a:t>target tracking - 1</a:t>
            </a:r>
            <a:r>
              <a:rPr lang="ko-KR" altLang="en-US" sz="1400" dirty="0">
                <a:latin typeface="+mn-ea"/>
                <a:cs typeface="+mn-lt"/>
              </a:rPr>
              <a:t>개의 </a:t>
            </a:r>
            <a:r>
              <a:rPr lang="en-US" altLang="ko-KR" sz="1400" dirty="0">
                <a:latin typeface="+mn-ea"/>
                <a:cs typeface="+mn-lt"/>
              </a:rPr>
              <a:t>object</a:t>
            </a:r>
            <a:r>
              <a:rPr lang="ko-KR" altLang="en-US" sz="1400" dirty="0">
                <a:latin typeface="+mn-ea"/>
                <a:cs typeface="+mn-lt"/>
              </a:rPr>
              <a:t>에 대해 </a:t>
            </a:r>
            <a:r>
              <a:rPr lang="en-US" altLang="ko-KR" sz="1400" dirty="0">
                <a:latin typeface="+mn-ea"/>
                <a:cs typeface="+mn-lt"/>
              </a:rPr>
              <a:t>Single-class classification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  <a:cs typeface="+mn-lt"/>
              </a:rPr>
              <a:t>        Multi </a:t>
            </a:r>
            <a:r>
              <a:rPr lang="en-US" altLang="ko-KR" sz="1400" dirty="0">
                <a:latin typeface="+mn-ea"/>
                <a:cs typeface="+mn-lt"/>
              </a:rPr>
              <a:t>target tracking - multiple object</a:t>
            </a:r>
            <a:r>
              <a:rPr lang="ko-KR" altLang="en-US" sz="1400" dirty="0">
                <a:latin typeface="+mn-ea"/>
                <a:cs typeface="+mn-lt"/>
              </a:rPr>
              <a:t>에 대해 </a:t>
            </a:r>
            <a:r>
              <a:rPr lang="en-US" altLang="ko-KR" sz="1400" dirty="0">
                <a:latin typeface="+mn-ea"/>
                <a:cs typeface="+mn-lt"/>
              </a:rPr>
              <a:t>Multi-class classification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  <a:cs typeface="+mn-lt"/>
              </a:rPr>
              <a:t>Single </a:t>
            </a:r>
            <a:r>
              <a:rPr lang="en-US" altLang="ko-KR" sz="1400" dirty="0">
                <a:latin typeface="+mn-ea"/>
                <a:cs typeface="+mn-lt"/>
              </a:rPr>
              <a:t>target tracking </a:t>
            </a:r>
            <a:r>
              <a:rPr lang="ko-KR" altLang="en-US" sz="1400" dirty="0" smtClean="0">
                <a:latin typeface="+mn-ea"/>
                <a:cs typeface="+mn-lt"/>
              </a:rPr>
              <a:t>방법 </a:t>
            </a:r>
            <a:r>
              <a:rPr lang="en-US" altLang="ko-KR" sz="1400" dirty="0">
                <a:latin typeface="+mn-ea"/>
                <a:cs typeface="+mn-lt"/>
              </a:rPr>
              <a:t>: Probabilistic </a:t>
            </a:r>
            <a:r>
              <a:rPr lang="en-US" altLang="ko-KR" sz="1400" dirty="0" smtClean="0">
                <a:latin typeface="+mn-ea"/>
                <a:cs typeface="+mn-lt"/>
              </a:rPr>
              <a:t>tracking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  <a:cs typeface="+mn-lt"/>
              </a:rPr>
              <a:t>        Discriminative tracking (Foreground/background sample</a:t>
            </a:r>
            <a:r>
              <a:rPr lang="ko-KR" altLang="en-US" sz="1400" dirty="0" smtClean="0">
                <a:latin typeface="+mn-ea"/>
                <a:cs typeface="+mn-lt"/>
              </a:rPr>
              <a:t>로 </a:t>
            </a:r>
            <a:r>
              <a:rPr lang="en-US" altLang="ko-KR" sz="1400" dirty="0" smtClean="0">
                <a:latin typeface="+mn-ea"/>
                <a:cs typeface="+mn-lt"/>
              </a:rPr>
              <a:t>Binary classification)</a:t>
            </a:r>
            <a:endParaRPr lang="en-US" altLang="ko-KR" sz="1400" dirty="0">
              <a:latin typeface="+mn-ea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latin typeface="+mn-ea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40" y="3065432"/>
            <a:ext cx="5854948" cy="3387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211810" y="6504326"/>
            <a:ext cx="6646190" cy="23607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</a:rPr>
              <a:t>P(</a:t>
            </a:r>
            <a:r>
              <a:rPr lang="en-US" altLang="ko-KR" sz="1400" dirty="0" err="1" smtClean="0">
                <a:latin typeface="+mn-ea"/>
              </a:rPr>
              <a:t>z|x</a:t>
            </a:r>
            <a:r>
              <a:rPr lang="en-US" altLang="ko-KR" sz="1400" dirty="0" smtClean="0">
                <a:latin typeface="+mn-ea"/>
              </a:rPr>
              <a:t>) : </a:t>
            </a:r>
            <a:r>
              <a:rPr lang="ko-KR" altLang="en-US" sz="1400" dirty="0" smtClean="0">
                <a:latin typeface="+mn-ea"/>
              </a:rPr>
              <a:t>최종적으로 하고자 하는 것 </a:t>
            </a:r>
            <a:r>
              <a:rPr lang="en-US" altLang="ko-KR" sz="1400" dirty="0" smtClean="0">
                <a:latin typeface="+mn-ea"/>
              </a:rPr>
              <a:t>(</a:t>
            </a:r>
            <a:r>
              <a:rPr lang="ko-KR" altLang="en-US" sz="1400" dirty="0" smtClean="0">
                <a:latin typeface="+mn-ea"/>
              </a:rPr>
              <a:t>이 비디오 </a:t>
            </a:r>
            <a:r>
              <a:rPr lang="en-US" altLang="ko-KR" sz="1400" dirty="0" smtClean="0">
                <a:latin typeface="+mn-ea"/>
              </a:rPr>
              <a:t>frame</a:t>
            </a:r>
            <a:r>
              <a:rPr lang="ko-KR" altLang="en-US" sz="1400" dirty="0" smtClean="0">
                <a:latin typeface="+mn-ea"/>
              </a:rPr>
              <a:t>에 </a:t>
            </a:r>
            <a:r>
              <a:rPr lang="en-US" altLang="ko-KR" sz="1400" dirty="0" smtClean="0">
                <a:latin typeface="+mn-ea"/>
              </a:rPr>
              <a:t>Object</a:t>
            </a:r>
            <a:r>
              <a:rPr lang="ko-KR" altLang="en-US" sz="1400" dirty="0" smtClean="0">
                <a:latin typeface="+mn-ea"/>
              </a:rPr>
              <a:t>가 어디 있는가</a:t>
            </a:r>
            <a:r>
              <a:rPr lang="en-US" altLang="ko-KR" sz="1400" dirty="0" smtClean="0">
                <a:latin typeface="+mn-ea"/>
              </a:rPr>
              <a:t>?)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</a:rPr>
              <a:t>P(</a:t>
            </a:r>
            <a:r>
              <a:rPr lang="en-US" altLang="ko-KR" sz="1400" dirty="0" err="1" smtClean="0">
                <a:latin typeface="+mn-ea"/>
              </a:rPr>
              <a:t>x|z</a:t>
            </a:r>
            <a:r>
              <a:rPr lang="en-US" altLang="ko-KR" sz="1400" dirty="0" smtClean="0">
                <a:latin typeface="+mn-ea"/>
              </a:rPr>
              <a:t>) : </a:t>
            </a:r>
            <a:r>
              <a:rPr lang="ko-KR" altLang="en-US" sz="1400" dirty="0" smtClean="0">
                <a:latin typeface="+mn-ea"/>
              </a:rPr>
              <a:t>이미지에</a:t>
            </a:r>
            <a:r>
              <a:rPr lang="en-US" altLang="ko-KR" sz="1400" dirty="0" smtClean="0">
                <a:latin typeface="+mn-ea"/>
              </a:rPr>
              <a:t> Boundary Box</a:t>
            </a:r>
            <a:r>
              <a:rPr lang="ko-KR" altLang="en-US" sz="1400" dirty="0" smtClean="0">
                <a:latin typeface="+mn-ea"/>
              </a:rPr>
              <a:t>를 그렸을 때 거기에 </a:t>
            </a:r>
            <a:r>
              <a:rPr lang="en-US" altLang="ko-KR" sz="1400" dirty="0" smtClean="0">
                <a:latin typeface="+mn-ea"/>
              </a:rPr>
              <a:t>Object</a:t>
            </a:r>
            <a:r>
              <a:rPr lang="ko-KR" altLang="en-US" sz="1400" dirty="0" smtClean="0">
                <a:latin typeface="+mn-ea"/>
              </a:rPr>
              <a:t>가 존재할 확률</a:t>
            </a:r>
            <a:endParaRPr lang="en-US" altLang="ko-KR" sz="1400" dirty="0" smtClean="0">
              <a:latin typeface="+mn-ea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</a:rPr>
              <a:t>P(z) : Object</a:t>
            </a:r>
            <a:r>
              <a:rPr lang="ko-KR" altLang="en-US" sz="1400" dirty="0" smtClean="0">
                <a:latin typeface="+mn-ea"/>
              </a:rPr>
              <a:t>가 존재할 확률 </a:t>
            </a:r>
            <a:r>
              <a:rPr lang="en-US" altLang="ko-KR" sz="1400" dirty="0" smtClean="0">
                <a:latin typeface="+mn-ea"/>
              </a:rPr>
              <a:t>(</a:t>
            </a:r>
            <a:r>
              <a:rPr lang="ko-KR" altLang="en-US" sz="1400" dirty="0" smtClean="0">
                <a:latin typeface="+mn-ea"/>
              </a:rPr>
              <a:t>자전거 </a:t>
            </a:r>
            <a:r>
              <a:rPr lang="en-US" altLang="ko-KR" sz="1400" dirty="0" smtClean="0">
                <a:latin typeface="+mn-ea"/>
              </a:rPr>
              <a:t>Detect</a:t>
            </a:r>
            <a:r>
              <a:rPr lang="ko-KR" altLang="en-US" sz="1400" dirty="0" smtClean="0">
                <a:latin typeface="+mn-ea"/>
              </a:rPr>
              <a:t>시 </a:t>
            </a:r>
            <a:r>
              <a:rPr lang="ko-KR" altLang="en-US" sz="1400" dirty="0" smtClean="0">
                <a:latin typeface="+mn-ea"/>
              </a:rPr>
              <a:t>하늘은 확률 낮고 도로는 높음</a:t>
            </a:r>
            <a:r>
              <a:rPr lang="en-US" altLang="ko-KR" sz="1400" dirty="0" smtClean="0">
                <a:latin typeface="+mn-ea"/>
              </a:rPr>
              <a:t>)</a:t>
            </a:r>
          </a:p>
          <a:p>
            <a:pPr algn="l">
              <a:lnSpc>
                <a:spcPct val="110000"/>
              </a:lnSpc>
            </a:pPr>
            <a:endParaRPr lang="ko-KR" altLang="en-US" sz="1400" dirty="0">
              <a:latin typeface="+mn-ea"/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924" y="7728643"/>
            <a:ext cx="5124450" cy="178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7675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530" y="3348630"/>
            <a:ext cx="4528866" cy="2750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20767" y="2338460"/>
            <a:ext cx="6646190" cy="12014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ko-KR" sz="1400" dirty="0" smtClean="0">
                <a:latin typeface="+mn-ea"/>
              </a:rPr>
              <a:t>Video</a:t>
            </a:r>
            <a:r>
              <a:rPr lang="ko-KR" altLang="en-US" sz="1400" dirty="0" smtClean="0">
                <a:latin typeface="+mn-ea"/>
              </a:rPr>
              <a:t>이므로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바로 이전 </a:t>
            </a:r>
            <a:r>
              <a:rPr lang="en-US" altLang="ko-KR" sz="1400" dirty="0" smtClean="0">
                <a:latin typeface="+mn-ea"/>
              </a:rPr>
              <a:t>frame</a:t>
            </a:r>
            <a:r>
              <a:rPr lang="ko-KR" altLang="en-US" sz="1400" dirty="0" smtClean="0">
                <a:latin typeface="+mn-ea"/>
              </a:rPr>
              <a:t>의 </a:t>
            </a:r>
            <a:r>
              <a:rPr lang="en-US" altLang="ko-KR" sz="1400" dirty="0" smtClean="0">
                <a:latin typeface="+mn-ea"/>
              </a:rPr>
              <a:t>state (</a:t>
            </a:r>
            <a:r>
              <a:rPr lang="ko-KR" altLang="en-US" sz="1400" dirty="0" smtClean="0">
                <a:latin typeface="+mn-ea"/>
              </a:rPr>
              <a:t>이전 </a:t>
            </a:r>
            <a:r>
              <a:rPr lang="en-US" altLang="ko-KR" sz="1400" dirty="0" smtClean="0">
                <a:latin typeface="+mn-ea"/>
              </a:rPr>
              <a:t>frame</a:t>
            </a:r>
            <a:r>
              <a:rPr lang="ko-KR" altLang="en-US" sz="1400" dirty="0" smtClean="0">
                <a:latin typeface="+mn-ea"/>
              </a:rPr>
              <a:t>에서의 </a:t>
            </a:r>
            <a:r>
              <a:rPr lang="en-US" altLang="ko-KR" sz="1400" dirty="0" smtClean="0">
                <a:latin typeface="+mn-ea"/>
              </a:rPr>
              <a:t>object </a:t>
            </a:r>
            <a:r>
              <a:rPr lang="ko-KR" altLang="en-US" sz="1400" dirty="0" smtClean="0">
                <a:latin typeface="+mn-ea"/>
              </a:rPr>
              <a:t>위치</a:t>
            </a:r>
            <a:r>
              <a:rPr lang="en-US" altLang="ko-KR" sz="1400" dirty="0" smtClean="0">
                <a:latin typeface="+mn-ea"/>
              </a:rPr>
              <a:t>)</a:t>
            </a:r>
            <a:r>
              <a:rPr lang="ko-KR" altLang="en-US" sz="1400" dirty="0" smtClean="0">
                <a:latin typeface="+mn-ea"/>
              </a:rPr>
              <a:t>가</a:t>
            </a:r>
            <a:endParaRPr lang="en-US" altLang="ko-KR" sz="1400" dirty="0" smtClean="0">
              <a:latin typeface="+mn-ea"/>
            </a:endParaRPr>
          </a:p>
          <a:p>
            <a:pPr algn="l">
              <a:lnSpc>
                <a:spcPct val="100000"/>
              </a:lnSpc>
            </a:pP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smtClean="0">
                <a:latin typeface="+mn-ea"/>
              </a:rPr>
              <a:t>    </a:t>
            </a:r>
            <a:r>
              <a:rPr lang="ko-KR" altLang="en-US" sz="1400" dirty="0" smtClean="0">
                <a:latin typeface="+mn-ea"/>
              </a:rPr>
              <a:t>현재 </a:t>
            </a:r>
            <a:r>
              <a:rPr lang="en-US" altLang="ko-KR" sz="1400" dirty="0" smtClean="0">
                <a:latin typeface="+mn-ea"/>
              </a:rPr>
              <a:t>frame</a:t>
            </a:r>
            <a:r>
              <a:rPr lang="ko-KR" altLang="en-US" sz="1400" dirty="0" smtClean="0">
                <a:latin typeface="+mn-ea"/>
              </a:rPr>
              <a:t>에서의 위치 확률과 연관이 있다</a:t>
            </a:r>
            <a:r>
              <a:rPr lang="en-US" altLang="ko-KR" sz="1400" dirty="0" smtClean="0">
                <a:latin typeface="+mn-ea"/>
              </a:rPr>
              <a:t>.</a:t>
            </a:r>
          </a:p>
          <a:p>
            <a:pPr algn="l">
              <a:lnSpc>
                <a:spcPct val="100000"/>
              </a:lnSpc>
            </a:pPr>
            <a:r>
              <a:rPr lang="ko-KR" altLang="en-US" sz="1400" dirty="0" smtClean="0">
                <a:latin typeface="+mn-ea"/>
              </a:rPr>
              <a:t>단점 </a:t>
            </a:r>
            <a:r>
              <a:rPr lang="en-US" altLang="ko-KR" sz="1400" dirty="0" smtClean="0">
                <a:latin typeface="+mn-ea"/>
              </a:rPr>
              <a:t>: </a:t>
            </a:r>
            <a:r>
              <a:rPr lang="ko-KR" altLang="en-US" sz="1400" dirty="0">
                <a:latin typeface="+mn-ea"/>
              </a:rPr>
              <a:t>비슷한 형태의 </a:t>
            </a:r>
            <a:r>
              <a:rPr lang="en-US" altLang="ko-KR" sz="1400" dirty="0">
                <a:latin typeface="+mn-ea"/>
              </a:rPr>
              <a:t>target</a:t>
            </a:r>
            <a:r>
              <a:rPr lang="ko-KR" altLang="en-US" sz="1400" dirty="0">
                <a:latin typeface="+mn-ea"/>
              </a:rPr>
              <a:t>이 있으면 실패 확률 높음</a:t>
            </a:r>
          </a:p>
          <a:p>
            <a:pPr algn="l">
              <a:lnSpc>
                <a:spcPct val="100000"/>
              </a:lnSpc>
            </a:pPr>
            <a:endParaRPr lang="ko-KR" altLang="en-US" sz="1400" dirty="0">
              <a:latin typeface="+mn-ea"/>
            </a:endParaRP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211810" y="6151038"/>
            <a:ext cx="6646190" cy="15596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ko-KR" sz="1400" dirty="0" smtClean="0">
                <a:latin typeface="+mn-ea"/>
              </a:rPr>
              <a:t>Tracking procedure</a:t>
            </a:r>
          </a:p>
          <a:p>
            <a:pPr algn="l">
              <a:lnSpc>
                <a:spcPct val="100000"/>
              </a:lnSpc>
            </a:pPr>
            <a:r>
              <a:rPr lang="en-US" altLang="ko-KR" sz="1400" dirty="0" smtClean="0">
                <a:latin typeface="+mn-ea"/>
              </a:rPr>
              <a:t>1. </a:t>
            </a:r>
            <a:r>
              <a:rPr lang="ko-KR" altLang="en-US" sz="1400" dirty="0" smtClean="0">
                <a:latin typeface="+mn-ea"/>
              </a:rPr>
              <a:t>이전 </a:t>
            </a:r>
            <a:r>
              <a:rPr lang="en-US" altLang="ko-KR" sz="1400" dirty="0" smtClean="0">
                <a:latin typeface="+mn-ea"/>
              </a:rPr>
              <a:t>frame</a:t>
            </a:r>
            <a:r>
              <a:rPr lang="ko-KR" altLang="en-US" sz="1400" dirty="0" smtClean="0">
                <a:latin typeface="+mn-ea"/>
              </a:rPr>
              <a:t>의 </a:t>
            </a:r>
            <a:r>
              <a:rPr lang="en-US" altLang="ko-KR" sz="1400" dirty="0" smtClean="0">
                <a:latin typeface="+mn-ea"/>
              </a:rPr>
              <a:t>target location</a:t>
            </a:r>
            <a:r>
              <a:rPr lang="ko-KR" altLang="en-US" sz="1400" dirty="0" smtClean="0">
                <a:latin typeface="+mn-ea"/>
              </a:rPr>
              <a:t>에서 </a:t>
            </a:r>
            <a:r>
              <a:rPr lang="en-US" altLang="ko-KR" sz="1400" dirty="0" smtClean="0">
                <a:latin typeface="+mn-ea"/>
              </a:rPr>
              <a:t>target state</a:t>
            </a:r>
            <a:r>
              <a:rPr lang="ko-KR" altLang="en-US" sz="1400" dirty="0" smtClean="0">
                <a:latin typeface="+mn-ea"/>
              </a:rPr>
              <a:t>를 샘플링</a:t>
            </a:r>
            <a:endParaRPr lang="en-US" altLang="ko-KR" sz="1400" dirty="0" smtClean="0">
              <a:latin typeface="+mn-ea"/>
            </a:endParaRPr>
          </a:p>
          <a:p>
            <a:pPr algn="l">
              <a:lnSpc>
                <a:spcPct val="100000"/>
              </a:lnSpc>
            </a:pPr>
            <a:r>
              <a:rPr lang="en-US" altLang="ko-KR" sz="1400" dirty="0" smtClean="0">
                <a:latin typeface="+mn-ea"/>
              </a:rPr>
              <a:t>2. Appearance model</a:t>
            </a:r>
            <a:r>
              <a:rPr lang="ko-KR" altLang="en-US" sz="1400" dirty="0" smtClean="0">
                <a:latin typeface="+mn-ea"/>
              </a:rPr>
              <a:t>에 기반하여 </a:t>
            </a:r>
            <a:r>
              <a:rPr lang="en-US" altLang="ko-KR" sz="1400" dirty="0" smtClean="0">
                <a:latin typeface="+mn-ea"/>
              </a:rPr>
              <a:t>likelihood evaluation</a:t>
            </a:r>
          </a:p>
          <a:p>
            <a:pPr algn="l">
              <a:lnSpc>
                <a:spcPct val="100000"/>
              </a:lnSpc>
            </a:pPr>
            <a:r>
              <a:rPr lang="en-US" altLang="ko-KR" sz="1400" dirty="0" smtClean="0">
                <a:latin typeface="+mn-ea"/>
              </a:rPr>
              <a:t>3. </a:t>
            </a:r>
            <a:r>
              <a:rPr lang="ko-KR" altLang="en-US" sz="1400" dirty="0" smtClean="0">
                <a:latin typeface="+mn-ea"/>
              </a:rPr>
              <a:t>현재 </a:t>
            </a:r>
            <a:r>
              <a:rPr lang="en-US" altLang="ko-KR" sz="1400" dirty="0" smtClean="0">
                <a:latin typeface="+mn-ea"/>
              </a:rPr>
              <a:t>frame</a:t>
            </a:r>
            <a:r>
              <a:rPr lang="ko-KR" altLang="en-US" sz="1400" dirty="0" smtClean="0">
                <a:latin typeface="+mn-ea"/>
              </a:rPr>
              <a:t>에서 가장 가능성 높은</a:t>
            </a:r>
            <a:r>
              <a:rPr lang="en-US" altLang="ko-KR" sz="1400" dirty="0" smtClean="0">
                <a:latin typeface="+mn-ea"/>
              </a:rPr>
              <a:t>(the most probable )</a:t>
            </a:r>
            <a:r>
              <a:rPr lang="ko-KR" altLang="en-US" sz="1400" dirty="0" smtClean="0">
                <a:latin typeface="+mn-ea"/>
              </a:rPr>
              <a:t> 샘플을 고른다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530" y="145301"/>
            <a:ext cx="4332384" cy="2054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9411" y="7537223"/>
            <a:ext cx="3413654" cy="2230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7940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:a16="http://schemas.microsoft.com/office/drawing/2014/main" xmlns="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64235" y="355388"/>
            <a:ext cx="6646190" cy="45012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>
                <a:latin typeface="+mn-ea"/>
                <a:cs typeface="+mn-lt"/>
              </a:rPr>
              <a:t>Visual object tracking Challenge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+mn-ea"/>
                <a:cs typeface="+mn-lt"/>
              </a:rPr>
              <a:t>Appearance variations (Illumination </a:t>
            </a:r>
            <a:r>
              <a:rPr lang="ko-KR" altLang="en-US" sz="1400" dirty="0">
                <a:latin typeface="+mn-ea"/>
                <a:cs typeface="+mn-lt"/>
              </a:rPr>
              <a:t>어둡거나 밝음</a:t>
            </a:r>
            <a:r>
              <a:rPr lang="en-US" altLang="ko-KR" sz="1400" dirty="0">
                <a:latin typeface="+mn-ea"/>
                <a:cs typeface="+mn-lt"/>
              </a:rPr>
              <a:t>, Occlusion </a:t>
            </a:r>
            <a:r>
              <a:rPr lang="ko-KR" altLang="en-US" sz="1400" dirty="0">
                <a:latin typeface="+mn-ea"/>
                <a:cs typeface="+mn-lt"/>
              </a:rPr>
              <a:t>대상 겹침</a:t>
            </a:r>
            <a:r>
              <a:rPr lang="en-US" altLang="ko-KR" sz="1400" dirty="0">
                <a:latin typeface="+mn-ea"/>
                <a:cs typeface="+mn-lt"/>
              </a:rPr>
              <a:t>, Deformation </a:t>
            </a:r>
            <a:r>
              <a:rPr lang="ko-KR" altLang="en-US" sz="1400" dirty="0">
                <a:latin typeface="+mn-ea"/>
                <a:cs typeface="+mn-lt"/>
              </a:rPr>
              <a:t>비정상 포즈</a:t>
            </a:r>
            <a:r>
              <a:rPr lang="en-US" altLang="ko-KR" sz="1400" dirty="0">
                <a:latin typeface="+mn-ea"/>
                <a:cs typeface="+mn-lt"/>
              </a:rPr>
              <a:t>, Noise corruption </a:t>
            </a:r>
            <a:r>
              <a:rPr lang="ko-KR" altLang="en-US" sz="1400" dirty="0">
                <a:latin typeface="+mn-ea"/>
                <a:cs typeface="+mn-lt"/>
              </a:rPr>
              <a:t>이미지 </a:t>
            </a:r>
            <a:r>
              <a:rPr lang="ko-KR" altLang="en-US" sz="1400" dirty="0" err="1">
                <a:latin typeface="+mn-ea"/>
                <a:cs typeface="+mn-lt"/>
              </a:rPr>
              <a:t>노이즈</a:t>
            </a:r>
            <a:r>
              <a:rPr lang="en-US" altLang="ko-KR" sz="1400" dirty="0">
                <a:latin typeface="+mn-ea"/>
                <a:cs typeface="+mn-lt"/>
              </a:rPr>
              <a:t>, out-of-plane rotation </a:t>
            </a:r>
            <a:r>
              <a:rPr lang="ko-KR" altLang="en-US" sz="1400" dirty="0">
                <a:latin typeface="+mn-ea"/>
                <a:cs typeface="+mn-lt"/>
              </a:rPr>
              <a:t>대상이 </a:t>
            </a:r>
            <a:r>
              <a:rPr lang="ko-KR" altLang="en-US" sz="1400" dirty="0" err="1">
                <a:latin typeface="+mn-ea"/>
                <a:cs typeface="+mn-lt"/>
              </a:rPr>
              <a:t>파악불가할</a:t>
            </a:r>
            <a:r>
              <a:rPr lang="ko-KR" altLang="en-US" sz="1400" dirty="0">
                <a:latin typeface="+mn-ea"/>
                <a:cs typeface="+mn-lt"/>
              </a:rPr>
              <a:t> 정도로 자세가 뒤틀려 있음</a:t>
            </a:r>
            <a:r>
              <a:rPr lang="en-US" altLang="ko-KR" sz="1400" dirty="0">
                <a:latin typeface="+mn-ea"/>
                <a:cs typeface="+mn-lt"/>
              </a:rPr>
              <a:t>, Motion blurring </a:t>
            </a:r>
            <a:r>
              <a:rPr lang="ko-KR" altLang="en-US" sz="1400" dirty="0">
                <a:latin typeface="+mn-ea"/>
                <a:cs typeface="+mn-lt"/>
              </a:rPr>
              <a:t>움직이는 대상이 </a:t>
            </a:r>
            <a:r>
              <a:rPr lang="en-US" altLang="ko-KR" sz="1400" dirty="0">
                <a:latin typeface="+mn-ea"/>
                <a:cs typeface="+mn-lt"/>
              </a:rPr>
              <a:t>frame</a:t>
            </a:r>
            <a:r>
              <a:rPr lang="ko-KR" altLang="en-US" sz="1400" dirty="0">
                <a:latin typeface="+mn-ea"/>
                <a:cs typeface="+mn-lt"/>
              </a:rPr>
              <a:t>에서는 </a:t>
            </a:r>
            <a:r>
              <a:rPr lang="en-US" altLang="ko-KR" sz="1400" dirty="0">
                <a:latin typeface="+mn-ea"/>
                <a:cs typeface="+mn-lt"/>
              </a:rPr>
              <a:t>blur</a:t>
            </a:r>
            <a:r>
              <a:rPr lang="ko-KR" altLang="en-US" sz="1400" dirty="0">
                <a:latin typeface="+mn-ea"/>
                <a:cs typeface="+mn-lt"/>
              </a:rPr>
              <a:t>하게 보임</a:t>
            </a:r>
            <a:r>
              <a:rPr lang="en-US" altLang="ko-KR" sz="1400" dirty="0">
                <a:latin typeface="+mn-ea"/>
                <a:cs typeface="+mn-lt"/>
              </a:rPr>
              <a:t>)</a:t>
            </a:r>
          </a:p>
          <a:p>
            <a:pPr algn="l">
              <a:lnSpc>
                <a:spcPct val="110000"/>
              </a:lnSpc>
            </a:pP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ko-KR" alt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CNN for Appearance Modeling</a:t>
            </a:r>
            <a:endParaRPr lang="en-US" altLang="ko-KR" sz="1400" dirty="0" smtClean="0">
              <a:latin typeface="+mn-ea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  <a:cs typeface="+mn-lt"/>
              </a:rPr>
              <a:t>1. Pre-trained CNN</a:t>
            </a:r>
            <a:r>
              <a:rPr lang="ko-KR" altLang="en-US" sz="1400" dirty="0" smtClean="0">
                <a:latin typeface="+mn-ea"/>
                <a:cs typeface="+mn-lt"/>
              </a:rPr>
              <a:t>을 활용하면 다양한 </a:t>
            </a:r>
            <a:r>
              <a:rPr lang="en-US" altLang="ko-KR" sz="1400" dirty="0" smtClean="0">
                <a:latin typeface="+mn-ea"/>
                <a:cs typeface="+mn-lt"/>
              </a:rPr>
              <a:t>appearance</a:t>
            </a:r>
            <a:r>
              <a:rPr lang="ko-KR" altLang="en-US" sz="1400" dirty="0" smtClean="0">
                <a:latin typeface="+mn-ea"/>
                <a:cs typeface="+mn-lt"/>
              </a:rPr>
              <a:t>에 대응 가능</a:t>
            </a:r>
            <a:endParaRPr lang="en-US" altLang="ko-KR" sz="1400" dirty="0" smtClean="0">
              <a:latin typeface="+mn-ea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  <a:cs typeface="+mn-lt"/>
              </a:rPr>
              <a:t>2. </a:t>
            </a:r>
            <a:r>
              <a:rPr lang="ko-KR" altLang="en-US" sz="1400" dirty="0" smtClean="0">
                <a:latin typeface="+mn-ea"/>
                <a:cs typeface="+mn-lt"/>
              </a:rPr>
              <a:t>최초 </a:t>
            </a:r>
            <a:r>
              <a:rPr lang="en-US" altLang="ko-KR" sz="1400" dirty="0" smtClean="0">
                <a:latin typeface="+mn-ea"/>
                <a:cs typeface="+mn-lt"/>
              </a:rPr>
              <a:t>frame</a:t>
            </a:r>
            <a:r>
              <a:rPr lang="ko-KR" altLang="en-US" sz="1400" dirty="0" smtClean="0">
                <a:latin typeface="+mn-ea"/>
                <a:cs typeface="+mn-lt"/>
              </a:rPr>
              <a:t>에서 오직 </a:t>
            </a:r>
            <a:r>
              <a:rPr lang="en-US" altLang="ko-KR" sz="1400" dirty="0" smtClean="0">
                <a:latin typeface="+mn-ea"/>
                <a:cs typeface="+mn-lt"/>
              </a:rPr>
              <a:t>1</a:t>
            </a:r>
            <a:r>
              <a:rPr lang="ko-KR" altLang="en-US" sz="1400" dirty="0" smtClean="0">
                <a:latin typeface="+mn-ea"/>
                <a:cs typeface="+mn-lt"/>
              </a:rPr>
              <a:t>개의 </a:t>
            </a:r>
            <a:r>
              <a:rPr lang="en-US" altLang="ko-KR" sz="1400" dirty="0" smtClean="0">
                <a:latin typeface="+mn-ea"/>
                <a:cs typeface="+mn-lt"/>
              </a:rPr>
              <a:t>ground-truth</a:t>
            </a:r>
            <a:r>
              <a:rPr lang="ko-KR" altLang="en-US" sz="1400" dirty="0" smtClean="0">
                <a:latin typeface="+mn-ea"/>
                <a:cs typeface="+mn-lt"/>
              </a:rPr>
              <a:t>만 주어지므로</a:t>
            </a:r>
            <a:r>
              <a:rPr lang="en-US" altLang="ko-KR" sz="1400" dirty="0" smtClean="0">
                <a:latin typeface="+mn-ea"/>
                <a:cs typeface="+mn-lt"/>
              </a:rPr>
              <a:t>, tracking</a:t>
            </a:r>
            <a:r>
              <a:rPr lang="ko-KR" altLang="en-US" sz="1400" dirty="0" smtClean="0">
                <a:latin typeface="+mn-ea"/>
                <a:cs typeface="+mn-lt"/>
              </a:rPr>
              <a:t>에 효과적</a:t>
            </a:r>
            <a:endParaRPr lang="en-US" altLang="ko-KR" sz="1400" dirty="0" smtClean="0">
              <a:latin typeface="+mn-ea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smtClean="0">
                <a:latin typeface="+mn-ea"/>
                <a:cs typeface="+mn-lt"/>
              </a:rPr>
              <a:t>(Binary classification)</a:t>
            </a:r>
            <a:endParaRPr lang="en-US" altLang="ko-KR" sz="1400" dirty="0">
              <a:latin typeface="+mn-ea"/>
              <a:cs typeface="+mn-lt"/>
            </a:endParaRPr>
          </a:p>
          <a:p>
            <a:pPr algn="l">
              <a:lnSpc>
                <a:spcPct val="110000"/>
              </a:lnSpc>
            </a:pPr>
            <a:endParaRPr lang="en-US" altLang="ko-KR" sz="1400" dirty="0" smtClean="0">
              <a:latin typeface="+mn-ea"/>
            </a:endParaRPr>
          </a:p>
          <a:p>
            <a:pPr algn="l">
              <a:lnSpc>
                <a:spcPct val="11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MDNet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 err="1" smtClean="0">
                <a:latin typeface="+mn-ea"/>
                <a:cs typeface="+mn-lt"/>
              </a:rPr>
              <a:t>Mutitask</a:t>
            </a:r>
            <a:r>
              <a:rPr lang="en-US" altLang="ko-KR" sz="1400" dirty="0" smtClean="0">
                <a:latin typeface="+mn-ea"/>
                <a:cs typeface="+mn-lt"/>
              </a:rPr>
              <a:t> Learning</a:t>
            </a:r>
            <a:r>
              <a:rPr lang="ko-KR" altLang="en-US" sz="1400" dirty="0" smtClean="0">
                <a:latin typeface="+mn-ea"/>
                <a:cs typeface="+mn-lt"/>
              </a:rPr>
              <a:t>과 같이 </a:t>
            </a:r>
            <a:r>
              <a:rPr lang="en-US" altLang="ko-KR" sz="1400" dirty="0" smtClean="0">
                <a:latin typeface="+mn-ea"/>
                <a:cs typeface="+mn-lt"/>
              </a:rPr>
              <a:t>layer</a:t>
            </a:r>
            <a:r>
              <a:rPr lang="ko-KR" altLang="en-US" sz="1400" dirty="0" smtClean="0">
                <a:latin typeface="+mn-ea"/>
                <a:cs typeface="+mn-lt"/>
              </a:rPr>
              <a:t>를 공유하면서</a:t>
            </a:r>
            <a:r>
              <a:rPr lang="en-US" altLang="ko-KR" sz="1400" dirty="0" smtClean="0">
                <a:latin typeface="+mn-ea"/>
                <a:cs typeface="+mn-lt"/>
              </a:rPr>
              <a:t>, </a:t>
            </a:r>
            <a:r>
              <a:rPr lang="ko-KR" altLang="en-US" sz="1400" dirty="0" smtClean="0">
                <a:latin typeface="+mn-ea"/>
                <a:cs typeface="+mn-lt"/>
              </a:rPr>
              <a:t>여러 </a:t>
            </a:r>
            <a:r>
              <a:rPr lang="en-US" altLang="ko-KR" sz="1400" dirty="0" smtClean="0">
                <a:latin typeface="+mn-ea"/>
                <a:cs typeface="+mn-lt"/>
              </a:rPr>
              <a:t>multi classification</a:t>
            </a:r>
            <a:r>
              <a:rPr lang="ko-KR" altLang="en-US" sz="1400" dirty="0" smtClean="0">
                <a:latin typeface="+mn-ea"/>
                <a:cs typeface="+mn-lt"/>
              </a:rPr>
              <a:t> 수행</a:t>
            </a:r>
            <a:endParaRPr lang="en-US" altLang="ko-KR" sz="1400" dirty="0">
              <a:latin typeface="+mn-ea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latin typeface="+mn-ea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7" y="4856671"/>
            <a:ext cx="6797615" cy="385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4762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1338</TotalTime>
  <Words>824</Words>
  <Application>Microsoft Office PowerPoint</Application>
  <PresentationFormat>A4 용지(210x297mm)</PresentationFormat>
  <Paragraphs>84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PC</cp:lastModifiedBy>
  <cp:revision>77</cp:revision>
  <dcterms:created xsi:type="dcterms:W3CDTF">2012-07-30T17:18:39Z</dcterms:created>
  <dcterms:modified xsi:type="dcterms:W3CDTF">2019-08-01T15:39:40Z</dcterms:modified>
</cp:coreProperties>
</file>

<file path=docProps/thumbnail.jpeg>
</file>